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7" r:id="rId2"/>
    <p:sldId id="295" r:id="rId3"/>
    <p:sldId id="260" r:id="rId4"/>
    <p:sldId id="259" r:id="rId5"/>
    <p:sldId id="298" r:id="rId6"/>
    <p:sldId id="289" r:id="rId7"/>
    <p:sldId id="265" r:id="rId8"/>
    <p:sldId id="297" r:id="rId9"/>
    <p:sldId id="288" r:id="rId10"/>
    <p:sldId id="261" r:id="rId11"/>
    <p:sldId id="275" r:id="rId12"/>
    <p:sldId id="262" r:id="rId13"/>
    <p:sldId id="287" r:id="rId14"/>
    <p:sldId id="269" r:id="rId15"/>
    <p:sldId id="266" r:id="rId16"/>
    <p:sldId id="267" r:id="rId17"/>
    <p:sldId id="268" r:id="rId18"/>
    <p:sldId id="263" r:id="rId19"/>
    <p:sldId id="270" r:id="rId20"/>
    <p:sldId id="299" r:id="rId21"/>
    <p:sldId id="272" r:id="rId22"/>
    <p:sldId id="271" r:id="rId23"/>
    <p:sldId id="285" r:id="rId24"/>
    <p:sldId id="290" r:id="rId25"/>
    <p:sldId id="291" r:id="rId26"/>
    <p:sldId id="292" r:id="rId27"/>
    <p:sldId id="293" r:id="rId28"/>
    <p:sldId id="29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80EE04-481B-DB4C-A71D-974EF326B86A}" v="600" dt="2021-05-13T00:23:07.0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4"/>
    <p:restoredTop sz="95196"/>
  </p:normalViewPr>
  <p:slideViewPr>
    <p:cSldViewPr snapToGrid="0" snapToObjects="1">
      <p:cViewPr varScale="1">
        <p:scale>
          <a:sx n="91" d="100"/>
          <a:sy n="91" d="100"/>
        </p:scale>
        <p:origin x="824" y="1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ommen, Devin" userId="52cbe009-1177-4578-8dd7-bbaddfb6b3e8" providerId="ADAL" clId="{1F80EE04-481B-DB4C-A71D-974EF326B86A}"/>
    <pc:docChg chg="undo custSel addSld delSld modSld sldOrd">
      <pc:chgData name="Oommen, Devin" userId="52cbe009-1177-4578-8dd7-bbaddfb6b3e8" providerId="ADAL" clId="{1F80EE04-481B-DB4C-A71D-974EF326B86A}" dt="2021-05-13T00:24:48.507" v="2551" actId="20577"/>
      <pc:docMkLst>
        <pc:docMk/>
      </pc:docMkLst>
      <pc:sldChg chg="del">
        <pc:chgData name="Oommen, Devin" userId="52cbe009-1177-4578-8dd7-bbaddfb6b3e8" providerId="ADAL" clId="{1F80EE04-481B-DB4C-A71D-974EF326B86A}" dt="2021-05-11T16:23:31.796" v="1" actId="2696"/>
        <pc:sldMkLst>
          <pc:docMk/>
          <pc:sldMk cId="1331102115" sldId="256"/>
        </pc:sldMkLst>
      </pc:sldChg>
      <pc:sldChg chg="modNotesTx">
        <pc:chgData name="Oommen, Devin" userId="52cbe009-1177-4578-8dd7-bbaddfb6b3e8" providerId="ADAL" clId="{1F80EE04-481B-DB4C-A71D-974EF326B86A}" dt="2021-05-13T00:23:48.070" v="2543" actId="20577"/>
        <pc:sldMkLst>
          <pc:docMk/>
          <pc:sldMk cId="589602654" sldId="257"/>
        </pc:sldMkLst>
      </pc:sldChg>
      <pc:sldChg chg="del">
        <pc:chgData name="Oommen, Devin" userId="52cbe009-1177-4578-8dd7-bbaddfb6b3e8" providerId="ADAL" clId="{1F80EE04-481B-DB4C-A71D-974EF326B86A}" dt="2021-05-11T21:30:30.130" v="523" actId="2696"/>
        <pc:sldMkLst>
          <pc:docMk/>
          <pc:sldMk cId="1499771623" sldId="258"/>
        </pc:sldMkLst>
      </pc:sldChg>
      <pc:sldChg chg="modSp mod modNotesTx">
        <pc:chgData name="Oommen, Devin" userId="52cbe009-1177-4578-8dd7-bbaddfb6b3e8" providerId="ADAL" clId="{1F80EE04-481B-DB4C-A71D-974EF326B86A}" dt="2021-05-13T00:24:09.306" v="2545" actId="20577"/>
        <pc:sldMkLst>
          <pc:docMk/>
          <pc:sldMk cId="2803173063" sldId="259"/>
        </pc:sldMkLst>
        <pc:spChg chg="mod">
          <ac:chgData name="Oommen, Devin" userId="52cbe009-1177-4578-8dd7-bbaddfb6b3e8" providerId="ADAL" clId="{1F80EE04-481B-DB4C-A71D-974EF326B86A}" dt="2021-05-11T23:55:28.961" v="2009" actId="20577"/>
          <ac:spMkLst>
            <pc:docMk/>
            <pc:sldMk cId="2803173063" sldId="259"/>
            <ac:spMk id="3" creationId="{11B83E69-A8AF-5146-9DC0-D254C8A2E090}"/>
          </ac:spMkLst>
        </pc:spChg>
      </pc:sldChg>
      <pc:sldChg chg="modSp mod ord modNotesTx">
        <pc:chgData name="Oommen, Devin" userId="52cbe009-1177-4578-8dd7-bbaddfb6b3e8" providerId="ADAL" clId="{1F80EE04-481B-DB4C-A71D-974EF326B86A}" dt="2021-05-13T00:24:04.244" v="2544" actId="20577"/>
        <pc:sldMkLst>
          <pc:docMk/>
          <pc:sldMk cId="343859157" sldId="260"/>
        </pc:sldMkLst>
        <pc:spChg chg="mod">
          <ac:chgData name="Oommen, Devin" userId="52cbe009-1177-4578-8dd7-bbaddfb6b3e8" providerId="ADAL" clId="{1F80EE04-481B-DB4C-A71D-974EF326B86A}" dt="2021-05-11T22:58:13.619" v="956" actId="20577"/>
          <ac:spMkLst>
            <pc:docMk/>
            <pc:sldMk cId="343859157" sldId="260"/>
            <ac:spMk id="3" creationId="{C4B4CC34-575A-3740-9E24-51C7571CC709}"/>
          </ac:spMkLst>
        </pc:spChg>
      </pc:sldChg>
      <pc:sldChg chg="addSp modSp mod ord">
        <pc:chgData name="Oommen, Devin" userId="52cbe009-1177-4578-8dd7-bbaddfb6b3e8" providerId="ADAL" clId="{1F80EE04-481B-DB4C-A71D-974EF326B86A}" dt="2021-05-13T00:23:06.895" v="2537" actId="27636"/>
        <pc:sldMkLst>
          <pc:docMk/>
          <pc:sldMk cId="176614236" sldId="261"/>
        </pc:sldMkLst>
        <pc:spChg chg="mod">
          <ac:chgData name="Oommen, Devin" userId="52cbe009-1177-4578-8dd7-bbaddfb6b3e8" providerId="ADAL" clId="{1F80EE04-481B-DB4C-A71D-974EF326B86A}" dt="2021-05-13T00:23:06.895" v="2537" actId="27636"/>
          <ac:spMkLst>
            <pc:docMk/>
            <pc:sldMk cId="176614236" sldId="261"/>
            <ac:spMk id="2" creationId="{59BF901B-2013-694B-B766-2726A087BE33}"/>
          </ac:spMkLst>
        </pc:spChg>
        <pc:picChg chg="add mod">
          <ac:chgData name="Oommen, Devin" userId="52cbe009-1177-4578-8dd7-bbaddfb6b3e8" providerId="ADAL" clId="{1F80EE04-481B-DB4C-A71D-974EF326B86A}" dt="2021-05-12T00:13:03.414" v="2168" actId="14100"/>
          <ac:picMkLst>
            <pc:docMk/>
            <pc:sldMk cId="176614236" sldId="261"/>
            <ac:picMk id="7" creationId="{EB68FE86-1CB1-3447-9109-AABED2DF76E6}"/>
          </ac:picMkLst>
        </pc:picChg>
        <pc:picChg chg="mod">
          <ac:chgData name="Oommen, Devin" userId="52cbe009-1177-4578-8dd7-bbaddfb6b3e8" providerId="ADAL" clId="{1F80EE04-481B-DB4C-A71D-974EF326B86A}" dt="2021-05-12T00:12:49.962" v="2162" actId="1076"/>
          <ac:picMkLst>
            <pc:docMk/>
            <pc:sldMk cId="176614236" sldId="261"/>
            <ac:picMk id="1025" creationId="{3FCCD91E-9895-4D48-A557-10A49AD8EC27}"/>
          </ac:picMkLst>
        </pc:picChg>
      </pc:sldChg>
      <pc:sldChg chg="modSp mod">
        <pc:chgData name="Oommen, Devin" userId="52cbe009-1177-4578-8dd7-bbaddfb6b3e8" providerId="ADAL" clId="{1F80EE04-481B-DB4C-A71D-974EF326B86A}" dt="2021-05-11T23:38:23.030" v="1663" actId="20577"/>
        <pc:sldMkLst>
          <pc:docMk/>
          <pc:sldMk cId="1154426772" sldId="262"/>
        </pc:sldMkLst>
        <pc:spChg chg="mod">
          <ac:chgData name="Oommen, Devin" userId="52cbe009-1177-4578-8dd7-bbaddfb6b3e8" providerId="ADAL" clId="{1F80EE04-481B-DB4C-A71D-974EF326B86A}" dt="2021-05-11T23:38:23.030" v="1663" actId="20577"/>
          <ac:spMkLst>
            <pc:docMk/>
            <pc:sldMk cId="1154426772" sldId="262"/>
            <ac:spMk id="2" creationId="{1C21AA31-D261-9949-9FC7-34776104C380}"/>
          </ac:spMkLst>
        </pc:spChg>
        <pc:spChg chg="mod">
          <ac:chgData name="Oommen, Devin" userId="52cbe009-1177-4578-8dd7-bbaddfb6b3e8" providerId="ADAL" clId="{1F80EE04-481B-DB4C-A71D-974EF326B86A}" dt="2021-05-11T16:39:20.074" v="144" actId="20577"/>
          <ac:spMkLst>
            <pc:docMk/>
            <pc:sldMk cId="1154426772" sldId="262"/>
            <ac:spMk id="3" creationId="{CE992937-0859-1F48-A1C0-6FDDD9258735}"/>
          </ac:spMkLst>
        </pc:spChg>
      </pc:sldChg>
      <pc:sldChg chg="addSp delSp modSp mod setClrOvrMap">
        <pc:chgData name="Oommen, Devin" userId="52cbe009-1177-4578-8dd7-bbaddfb6b3e8" providerId="ADAL" clId="{1F80EE04-481B-DB4C-A71D-974EF326B86A}" dt="2021-05-11T16:19:09.656" v="0" actId="26606"/>
        <pc:sldMkLst>
          <pc:docMk/>
          <pc:sldMk cId="784429589" sldId="263"/>
        </pc:sldMkLst>
        <pc:spChg chg="mod">
          <ac:chgData name="Oommen, Devin" userId="52cbe009-1177-4578-8dd7-bbaddfb6b3e8" providerId="ADAL" clId="{1F80EE04-481B-DB4C-A71D-974EF326B86A}" dt="2021-05-11T16:19:09.656" v="0" actId="26606"/>
          <ac:spMkLst>
            <pc:docMk/>
            <pc:sldMk cId="784429589" sldId="263"/>
            <ac:spMk id="2" creationId="{AD8E6BCB-F603-9F40-8692-3DDC954A65D9}"/>
          </ac:spMkLst>
        </pc:spChg>
        <pc:spChg chg="del">
          <ac:chgData name="Oommen, Devin" userId="52cbe009-1177-4578-8dd7-bbaddfb6b3e8" providerId="ADAL" clId="{1F80EE04-481B-DB4C-A71D-974EF326B86A}" dt="2021-05-11T16:19:09.656" v="0" actId="26606"/>
          <ac:spMkLst>
            <pc:docMk/>
            <pc:sldMk cId="784429589" sldId="263"/>
            <ac:spMk id="70" creationId="{0DE6A193-4755-479A-BC6F-A7EBCA73BE1A}"/>
          </ac:spMkLst>
        </pc:spChg>
        <pc:spChg chg="del">
          <ac:chgData name="Oommen, Devin" userId="52cbe009-1177-4578-8dd7-bbaddfb6b3e8" providerId="ADAL" clId="{1F80EE04-481B-DB4C-A71D-974EF326B86A}" dt="2021-05-11T16:19:09.656" v="0" actId="26606"/>
          <ac:spMkLst>
            <pc:docMk/>
            <pc:sldMk cId="784429589" sldId="263"/>
            <ac:spMk id="72" creationId="{5A55B759-31A7-423C-9BC2-A8BC09FE98B9}"/>
          </ac:spMkLst>
        </pc:spChg>
        <pc:spChg chg="del">
          <ac:chgData name="Oommen, Devin" userId="52cbe009-1177-4578-8dd7-bbaddfb6b3e8" providerId="ADAL" clId="{1F80EE04-481B-DB4C-A71D-974EF326B86A}" dt="2021-05-11T16:19:09.656" v="0" actId="26606"/>
          <ac:spMkLst>
            <pc:docMk/>
            <pc:sldMk cId="784429589" sldId="263"/>
            <ac:spMk id="74" creationId="{F78796AF-79A0-47AC-BEFD-BFFC00F968C4}"/>
          </ac:spMkLst>
        </pc:spChg>
        <pc:spChg chg="add">
          <ac:chgData name="Oommen, Devin" userId="52cbe009-1177-4578-8dd7-bbaddfb6b3e8" providerId="ADAL" clId="{1F80EE04-481B-DB4C-A71D-974EF326B86A}" dt="2021-05-11T16:19:09.656" v="0" actId="26606"/>
          <ac:spMkLst>
            <pc:docMk/>
            <pc:sldMk cId="784429589" sldId="263"/>
            <ac:spMk id="134" creationId="{A8384FB5-9ADC-4DDC-881B-597D56F5B15D}"/>
          </ac:spMkLst>
        </pc:spChg>
        <pc:spChg chg="add">
          <ac:chgData name="Oommen, Devin" userId="52cbe009-1177-4578-8dd7-bbaddfb6b3e8" providerId="ADAL" clId="{1F80EE04-481B-DB4C-A71D-974EF326B86A}" dt="2021-05-11T16:19:09.656" v="0" actId="26606"/>
          <ac:spMkLst>
            <pc:docMk/>
            <pc:sldMk cId="784429589" sldId="263"/>
            <ac:spMk id="136" creationId="{91E5A9A7-95C6-4F4F-B00E-C82E07FE62EF}"/>
          </ac:spMkLst>
        </pc:spChg>
        <pc:spChg chg="add">
          <ac:chgData name="Oommen, Devin" userId="52cbe009-1177-4578-8dd7-bbaddfb6b3e8" providerId="ADAL" clId="{1F80EE04-481B-DB4C-A71D-974EF326B86A}" dt="2021-05-11T16:19:09.656" v="0" actId="26606"/>
          <ac:spMkLst>
            <pc:docMk/>
            <pc:sldMk cId="784429589" sldId="263"/>
            <ac:spMk id="138" creationId="{D07DD2DE-F619-49DD-B5E7-03A290FF4ED1}"/>
          </ac:spMkLst>
        </pc:spChg>
        <pc:spChg chg="add">
          <ac:chgData name="Oommen, Devin" userId="52cbe009-1177-4578-8dd7-bbaddfb6b3e8" providerId="ADAL" clId="{1F80EE04-481B-DB4C-A71D-974EF326B86A}" dt="2021-05-11T16:19:09.656" v="0" actId="26606"/>
          <ac:spMkLst>
            <pc:docMk/>
            <pc:sldMk cId="784429589" sldId="263"/>
            <ac:spMk id="140" creationId="{85149191-5F60-4A28-AAFF-039F96B0F3EC}"/>
          </ac:spMkLst>
        </pc:spChg>
        <pc:spChg chg="add">
          <ac:chgData name="Oommen, Devin" userId="52cbe009-1177-4578-8dd7-bbaddfb6b3e8" providerId="ADAL" clId="{1F80EE04-481B-DB4C-A71D-974EF326B86A}" dt="2021-05-11T16:19:09.656" v="0" actId="26606"/>
          <ac:spMkLst>
            <pc:docMk/>
            <pc:sldMk cId="784429589" sldId="263"/>
            <ac:spMk id="142" creationId="{F8260ED5-17F7-4158-B241-D51DD4CF1B7E}"/>
          </ac:spMkLst>
        </pc:spChg>
        <pc:picChg chg="mod ord">
          <ac:chgData name="Oommen, Devin" userId="52cbe009-1177-4578-8dd7-bbaddfb6b3e8" providerId="ADAL" clId="{1F80EE04-481B-DB4C-A71D-974EF326B86A}" dt="2021-05-11T16:19:09.656" v="0" actId="26606"/>
          <ac:picMkLst>
            <pc:docMk/>
            <pc:sldMk cId="784429589" sldId="263"/>
            <ac:picMk id="3073" creationId="{A3906864-76CB-6048-A7A4-C63476D618EC}"/>
          </ac:picMkLst>
        </pc:picChg>
      </pc:sldChg>
      <pc:sldChg chg="del">
        <pc:chgData name="Oommen, Devin" userId="52cbe009-1177-4578-8dd7-bbaddfb6b3e8" providerId="ADAL" clId="{1F80EE04-481B-DB4C-A71D-974EF326B86A}" dt="2021-05-12T00:17:41.857" v="2527" actId="2696"/>
        <pc:sldMkLst>
          <pc:docMk/>
          <pc:sldMk cId="3735433116" sldId="264"/>
        </pc:sldMkLst>
      </pc:sldChg>
      <pc:sldChg chg="modSp ord">
        <pc:chgData name="Oommen, Devin" userId="52cbe009-1177-4578-8dd7-bbaddfb6b3e8" providerId="ADAL" clId="{1F80EE04-481B-DB4C-A71D-974EF326B86A}" dt="2021-05-11T23:32:00.245" v="1507" actId="20578"/>
        <pc:sldMkLst>
          <pc:docMk/>
          <pc:sldMk cId="3584822097" sldId="265"/>
        </pc:sldMkLst>
        <pc:picChg chg="mod">
          <ac:chgData name="Oommen, Devin" userId="52cbe009-1177-4578-8dd7-bbaddfb6b3e8" providerId="ADAL" clId="{1F80EE04-481B-DB4C-A71D-974EF326B86A}" dt="2021-05-11T23:19:47.543" v="1444" actId="1076"/>
          <ac:picMkLst>
            <pc:docMk/>
            <pc:sldMk cId="3584822097" sldId="265"/>
            <ac:picMk id="2049" creationId="{EED66E64-F6A8-7B47-B985-A3E7F6E51A99}"/>
          </ac:picMkLst>
        </pc:picChg>
      </pc:sldChg>
      <pc:sldChg chg="modSp mod ord">
        <pc:chgData name="Oommen, Devin" userId="52cbe009-1177-4578-8dd7-bbaddfb6b3e8" providerId="ADAL" clId="{1F80EE04-481B-DB4C-A71D-974EF326B86A}" dt="2021-05-12T00:19:02.470" v="2529" actId="20578"/>
        <pc:sldMkLst>
          <pc:docMk/>
          <pc:sldMk cId="2561198978" sldId="266"/>
        </pc:sldMkLst>
        <pc:spChg chg="mod">
          <ac:chgData name="Oommen, Devin" userId="52cbe009-1177-4578-8dd7-bbaddfb6b3e8" providerId="ADAL" clId="{1F80EE04-481B-DB4C-A71D-974EF326B86A}" dt="2021-05-12T00:02:21.435" v="2060" actId="20577"/>
          <ac:spMkLst>
            <pc:docMk/>
            <pc:sldMk cId="2561198978" sldId="266"/>
            <ac:spMk id="2" creationId="{3AF62304-26B7-074F-AB62-350AB5F50602}"/>
          </ac:spMkLst>
        </pc:spChg>
        <pc:picChg chg="mod">
          <ac:chgData name="Oommen, Devin" userId="52cbe009-1177-4578-8dd7-bbaddfb6b3e8" providerId="ADAL" clId="{1F80EE04-481B-DB4C-A71D-974EF326B86A}" dt="2021-05-12T00:02:25.818" v="2062" actId="1036"/>
          <ac:picMkLst>
            <pc:docMk/>
            <pc:sldMk cId="2561198978" sldId="266"/>
            <ac:picMk id="4097" creationId="{3A463FA5-6FD0-FA41-82EE-F618117C6B79}"/>
          </ac:picMkLst>
        </pc:picChg>
      </pc:sldChg>
      <pc:sldChg chg="addSp delSp modSp mod ord">
        <pc:chgData name="Oommen, Devin" userId="52cbe009-1177-4578-8dd7-bbaddfb6b3e8" providerId="ADAL" clId="{1F80EE04-481B-DB4C-A71D-974EF326B86A}" dt="2021-05-12T00:19:05.178" v="2530" actId="20578"/>
        <pc:sldMkLst>
          <pc:docMk/>
          <pc:sldMk cId="2178534994" sldId="267"/>
        </pc:sldMkLst>
        <pc:spChg chg="add del mod">
          <ac:chgData name="Oommen, Devin" userId="52cbe009-1177-4578-8dd7-bbaddfb6b3e8" providerId="ADAL" clId="{1F80EE04-481B-DB4C-A71D-974EF326B86A}" dt="2021-05-11T16:51:56.832" v="516"/>
          <ac:spMkLst>
            <pc:docMk/>
            <pc:sldMk cId="2178534994" sldId="267"/>
            <ac:spMk id="2" creationId="{8D2150C4-B9B3-5641-AB46-029EFEE76A6C}"/>
          </ac:spMkLst>
        </pc:spChg>
        <pc:spChg chg="add del mod">
          <ac:chgData name="Oommen, Devin" userId="52cbe009-1177-4578-8dd7-bbaddfb6b3e8" providerId="ADAL" clId="{1F80EE04-481B-DB4C-A71D-974EF326B86A}" dt="2021-05-11T16:52:03.311" v="517" actId="478"/>
          <ac:spMkLst>
            <pc:docMk/>
            <pc:sldMk cId="2178534994" sldId="267"/>
            <ac:spMk id="3" creationId="{4E74849F-6626-9748-BD85-23D67BE3ABBE}"/>
          </ac:spMkLst>
        </pc:spChg>
      </pc:sldChg>
      <pc:sldChg chg="ord">
        <pc:chgData name="Oommen, Devin" userId="52cbe009-1177-4578-8dd7-bbaddfb6b3e8" providerId="ADAL" clId="{1F80EE04-481B-DB4C-A71D-974EF326B86A}" dt="2021-05-12T00:19:11.932" v="2531" actId="20578"/>
        <pc:sldMkLst>
          <pc:docMk/>
          <pc:sldMk cId="1116568162" sldId="268"/>
        </pc:sldMkLst>
      </pc:sldChg>
      <pc:sldChg chg="addSp modSp mod ord modNotesTx">
        <pc:chgData name="Oommen, Devin" userId="52cbe009-1177-4578-8dd7-bbaddfb6b3e8" providerId="ADAL" clId="{1F80EE04-481B-DB4C-A71D-974EF326B86A}" dt="2021-05-13T00:24:34.865" v="2549" actId="20577"/>
        <pc:sldMkLst>
          <pc:docMk/>
          <pc:sldMk cId="4281839427" sldId="269"/>
        </pc:sldMkLst>
        <pc:spChg chg="add mod">
          <ac:chgData name="Oommen, Devin" userId="52cbe009-1177-4578-8dd7-bbaddfb6b3e8" providerId="ADAL" clId="{1F80EE04-481B-DB4C-A71D-974EF326B86A}" dt="2021-05-11T16:52:29.808" v="520" actId="1076"/>
          <ac:spMkLst>
            <pc:docMk/>
            <pc:sldMk cId="4281839427" sldId="269"/>
            <ac:spMk id="2" creationId="{73500EE8-38D3-6D41-9984-62E7F6612805}"/>
          </ac:spMkLst>
        </pc:spChg>
      </pc:sldChg>
      <pc:sldChg chg="addSp delSp modSp mod ord">
        <pc:chgData name="Oommen, Devin" userId="52cbe009-1177-4578-8dd7-bbaddfb6b3e8" providerId="ADAL" clId="{1F80EE04-481B-DB4C-A71D-974EF326B86A}" dt="2021-05-12T00:19:43.737" v="2532" actId="1076"/>
        <pc:sldMkLst>
          <pc:docMk/>
          <pc:sldMk cId="2053084130" sldId="271"/>
        </pc:sldMkLst>
        <pc:spChg chg="add del mod">
          <ac:chgData name="Oommen, Devin" userId="52cbe009-1177-4578-8dd7-bbaddfb6b3e8" providerId="ADAL" clId="{1F80EE04-481B-DB4C-A71D-974EF326B86A}" dt="2021-05-11T23:15:11.837" v="1302"/>
          <ac:spMkLst>
            <pc:docMk/>
            <pc:sldMk cId="2053084130" sldId="271"/>
            <ac:spMk id="2" creationId="{E7F07971-765C-D64E-BF88-21A42803F1C2}"/>
          </ac:spMkLst>
        </pc:spChg>
        <pc:spChg chg="add mod">
          <ac:chgData name="Oommen, Devin" userId="52cbe009-1177-4578-8dd7-bbaddfb6b3e8" providerId="ADAL" clId="{1F80EE04-481B-DB4C-A71D-974EF326B86A}" dt="2021-05-11T23:40:29.624" v="1751" actId="12"/>
          <ac:spMkLst>
            <pc:docMk/>
            <pc:sldMk cId="2053084130" sldId="271"/>
            <ac:spMk id="3" creationId="{8F9A9823-4E69-9F47-A688-F4D841D7C4EF}"/>
          </ac:spMkLst>
        </pc:spChg>
        <pc:picChg chg="add mod">
          <ac:chgData name="Oommen, Devin" userId="52cbe009-1177-4578-8dd7-bbaddfb6b3e8" providerId="ADAL" clId="{1F80EE04-481B-DB4C-A71D-974EF326B86A}" dt="2021-05-11T23:28:03.715" v="1452" actId="1076"/>
          <ac:picMkLst>
            <pc:docMk/>
            <pc:sldMk cId="2053084130" sldId="271"/>
            <ac:picMk id="8" creationId="{6A50613F-0E29-FE49-AD48-7AC4F001D83D}"/>
          </ac:picMkLst>
        </pc:picChg>
        <pc:picChg chg="mod">
          <ac:chgData name="Oommen, Devin" userId="52cbe009-1177-4578-8dd7-bbaddfb6b3e8" providerId="ADAL" clId="{1F80EE04-481B-DB4C-A71D-974EF326B86A}" dt="2021-05-12T00:19:43.737" v="2532" actId="1076"/>
          <ac:picMkLst>
            <pc:docMk/>
            <pc:sldMk cId="2053084130" sldId="271"/>
            <ac:picMk id="9217" creationId="{1A3ACD35-6FB9-7140-B85B-C2B383F9094D}"/>
          </ac:picMkLst>
        </pc:picChg>
      </pc:sldChg>
      <pc:sldChg chg="addSp delSp modSp mod ord setBg">
        <pc:chgData name="Oommen, Devin" userId="52cbe009-1177-4578-8dd7-bbaddfb6b3e8" providerId="ADAL" clId="{1F80EE04-481B-DB4C-A71D-974EF326B86A}" dt="2021-05-12T00:06:25.725" v="2157" actId="20578"/>
        <pc:sldMkLst>
          <pc:docMk/>
          <pc:sldMk cId="4166352090" sldId="272"/>
        </pc:sldMkLst>
        <pc:spChg chg="mod">
          <ac:chgData name="Oommen, Devin" userId="52cbe009-1177-4578-8dd7-bbaddfb6b3e8" providerId="ADAL" clId="{1F80EE04-481B-DB4C-A71D-974EF326B86A}" dt="2021-05-11T23:27:38.246" v="1448" actId="26606"/>
          <ac:spMkLst>
            <pc:docMk/>
            <pc:sldMk cId="4166352090" sldId="272"/>
            <ac:spMk id="2" creationId="{3A7CE617-E642-3F48-B434-D402D0DBD1B5}"/>
          </ac:spMkLst>
        </pc:spChg>
        <pc:spChg chg="mod">
          <ac:chgData name="Oommen, Devin" userId="52cbe009-1177-4578-8dd7-bbaddfb6b3e8" providerId="ADAL" clId="{1F80EE04-481B-DB4C-A71D-974EF326B86A}" dt="2021-05-11T23:27:38.246" v="1448" actId="26606"/>
          <ac:spMkLst>
            <pc:docMk/>
            <pc:sldMk cId="4166352090" sldId="272"/>
            <ac:spMk id="3" creationId="{70190BC4-9571-E944-839B-9561D045EDE6}"/>
          </ac:spMkLst>
        </pc:spChg>
        <pc:spChg chg="del">
          <ac:chgData name="Oommen, Devin" userId="52cbe009-1177-4578-8dd7-bbaddfb6b3e8" providerId="ADAL" clId="{1F80EE04-481B-DB4C-A71D-974EF326B86A}" dt="2021-05-11T23:27:38.246" v="1448" actId="26606"/>
          <ac:spMkLst>
            <pc:docMk/>
            <pc:sldMk cId="4166352090" sldId="272"/>
            <ac:spMk id="8" creationId="{EA67B5B4-3A24-436E-B663-1B2EBFF8A0CD}"/>
          </ac:spMkLst>
        </pc:spChg>
        <pc:spChg chg="del">
          <ac:chgData name="Oommen, Devin" userId="52cbe009-1177-4578-8dd7-bbaddfb6b3e8" providerId="ADAL" clId="{1F80EE04-481B-DB4C-A71D-974EF326B86A}" dt="2021-05-11T23:27:38.246" v="1448" actId="26606"/>
          <ac:spMkLst>
            <pc:docMk/>
            <pc:sldMk cId="4166352090" sldId="272"/>
            <ac:spMk id="10" creationId="{987FDF89-C993-41F4-A1B8-DBAFF16008A9}"/>
          </ac:spMkLst>
        </pc:spChg>
        <pc:spChg chg="del">
          <ac:chgData name="Oommen, Devin" userId="52cbe009-1177-4578-8dd7-bbaddfb6b3e8" providerId="ADAL" clId="{1F80EE04-481B-DB4C-A71D-974EF326B86A}" dt="2021-05-11T23:27:38.246" v="1448" actId="26606"/>
          <ac:spMkLst>
            <pc:docMk/>
            <pc:sldMk cId="4166352090" sldId="272"/>
            <ac:spMk id="12" creationId="{64E585EA-75FD-4025-8270-F66A58A15CDA}"/>
          </ac:spMkLst>
        </pc:spChg>
        <pc:spChg chg="add">
          <ac:chgData name="Oommen, Devin" userId="52cbe009-1177-4578-8dd7-bbaddfb6b3e8" providerId="ADAL" clId="{1F80EE04-481B-DB4C-A71D-974EF326B86A}" dt="2021-05-11T23:27:38.246" v="1448" actId="26606"/>
          <ac:spMkLst>
            <pc:docMk/>
            <pc:sldMk cId="4166352090" sldId="272"/>
            <ac:spMk id="17" creationId="{7264F718-7FAC-4056-9FA9-A603EC682FE7}"/>
          </ac:spMkLst>
        </pc:spChg>
        <pc:spChg chg="add">
          <ac:chgData name="Oommen, Devin" userId="52cbe009-1177-4578-8dd7-bbaddfb6b3e8" providerId="ADAL" clId="{1F80EE04-481B-DB4C-A71D-974EF326B86A}" dt="2021-05-11T23:27:38.246" v="1448" actId="26606"/>
          <ac:spMkLst>
            <pc:docMk/>
            <pc:sldMk cId="4166352090" sldId="272"/>
            <ac:spMk id="19" creationId="{AAD98D1C-F2EB-49D5-899B-086F7E26FCAF}"/>
          </ac:spMkLst>
        </pc:spChg>
        <pc:spChg chg="add">
          <ac:chgData name="Oommen, Devin" userId="52cbe009-1177-4578-8dd7-bbaddfb6b3e8" providerId="ADAL" clId="{1F80EE04-481B-DB4C-A71D-974EF326B86A}" dt="2021-05-11T23:27:38.246" v="1448" actId="26606"/>
          <ac:spMkLst>
            <pc:docMk/>
            <pc:sldMk cId="4166352090" sldId="272"/>
            <ac:spMk id="21" creationId="{7B4CA2D6-8008-4CEE-8D65-E6BE5477FC69}"/>
          </ac:spMkLst>
        </pc:spChg>
      </pc:sldChg>
      <pc:sldChg chg="modSp mod ord">
        <pc:chgData name="Oommen, Devin" userId="52cbe009-1177-4578-8dd7-bbaddfb6b3e8" providerId="ADAL" clId="{1F80EE04-481B-DB4C-A71D-974EF326B86A}" dt="2021-05-12T00:14:53.710" v="2289" actId="20578"/>
        <pc:sldMkLst>
          <pc:docMk/>
          <pc:sldMk cId="2177783144" sldId="275"/>
        </pc:sldMkLst>
        <pc:spChg chg="mod">
          <ac:chgData name="Oommen, Devin" userId="52cbe009-1177-4578-8dd7-bbaddfb6b3e8" providerId="ADAL" clId="{1F80EE04-481B-DB4C-A71D-974EF326B86A}" dt="2021-05-11T23:32:47.473" v="1526" actId="20577"/>
          <ac:spMkLst>
            <pc:docMk/>
            <pc:sldMk cId="2177783144" sldId="275"/>
            <ac:spMk id="3" creationId="{C9699B8A-18EA-3545-86B5-87D7858CD472}"/>
          </ac:spMkLst>
        </pc:spChg>
      </pc:sldChg>
      <pc:sldChg chg="modSp mod">
        <pc:chgData name="Oommen, Devin" userId="52cbe009-1177-4578-8dd7-bbaddfb6b3e8" providerId="ADAL" clId="{1F80EE04-481B-DB4C-A71D-974EF326B86A}" dt="2021-05-11T23:29:42.475" v="1505" actId="20577"/>
        <pc:sldMkLst>
          <pc:docMk/>
          <pc:sldMk cId="2957150989" sldId="285"/>
        </pc:sldMkLst>
        <pc:spChg chg="mod">
          <ac:chgData name="Oommen, Devin" userId="52cbe009-1177-4578-8dd7-bbaddfb6b3e8" providerId="ADAL" clId="{1F80EE04-481B-DB4C-A71D-974EF326B86A}" dt="2021-05-11T23:29:22.513" v="1464" actId="20577"/>
          <ac:spMkLst>
            <pc:docMk/>
            <pc:sldMk cId="2957150989" sldId="285"/>
            <ac:spMk id="2" creationId="{428C4CEA-E221-CE46-96C7-84443D3C502D}"/>
          </ac:spMkLst>
        </pc:spChg>
        <pc:graphicFrameChg chg="mod">
          <ac:chgData name="Oommen, Devin" userId="52cbe009-1177-4578-8dd7-bbaddfb6b3e8" providerId="ADAL" clId="{1F80EE04-481B-DB4C-A71D-974EF326B86A}" dt="2021-05-11T23:29:42.475" v="1505" actId="20577"/>
          <ac:graphicFrameMkLst>
            <pc:docMk/>
            <pc:sldMk cId="2957150989" sldId="285"/>
            <ac:graphicFrameMk id="33" creationId="{58453928-3C4C-4D1A-8EB8-506ACF71CE5F}"/>
          </ac:graphicFrameMkLst>
        </pc:graphicFrameChg>
      </pc:sldChg>
      <pc:sldChg chg="modSp del mod">
        <pc:chgData name="Oommen, Devin" userId="52cbe009-1177-4578-8dd7-bbaddfb6b3e8" providerId="ADAL" clId="{1F80EE04-481B-DB4C-A71D-974EF326B86A}" dt="2021-05-13T00:23:21.214" v="2540" actId="2696"/>
        <pc:sldMkLst>
          <pc:docMk/>
          <pc:sldMk cId="3435548440" sldId="286"/>
        </pc:sldMkLst>
        <pc:spChg chg="mod">
          <ac:chgData name="Oommen, Devin" userId="52cbe009-1177-4578-8dd7-bbaddfb6b3e8" providerId="ADAL" clId="{1F80EE04-481B-DB4C-A71D-974EF326B86A}" dt="2021-05-11T16:48:55.549" v="362" actId="20577"/>
          <ac:spMkLst>
            <pc:docMk/>
            <pc:sldMk cId="3435548440" sldId="286"/>
            <ac:spMk id="2" creationId="{D9EFFE12-56F9-1E40-9500-8087E47CE4ED}"/>
          </ac:spMkLst>
        </pc:spChg>
      </pc:sldChg>
      <pc:sldChg chg="modSp mod">
        <pc:chgData name="Oommen, Devin" userId="52cbe009-1177-4578-8dd7-bbaddfb6b3e8" providerId="ADAL" clId="{1F80EE04-481B-DB4C-A71D-974EF326B86A}" dt="2021-05-11T16:46:46.074" v="273" actId="20577"/>
        <pc:sldMkLst>
          <pc:docMk/>
          <pc:sldMk cId="3032885716" sldId="287"/>
        </pc:sldMkLst>
        <pc:spChg chg="mod">
          <ac:chgData name="Oommen, Devin" userId="52cbe009-1177-4578-8dd7-bbaddfb6b3e8" providerId="ADAL" clId="{1F80EE04-481B-DB4C-A71D-974EF326B86A}" dt="2021-05-11T16:46:46.074" v="273" actId="20577"/>
          <ac:spMkLst>
            <pc:docMk/>
            <pc:sldMk cId="3032885716" sldId="287"/>
            <ac:spMk id="3" creationId="{B1960BAF-1FF5-DC42-93D0-8B4834C9D6ED}"/>
          </ac:spMkLst>
        </pc:spChg>
      </pc:sldChg>
      <pc:sldChg chg="modSp mod ord modNotesTx">
        <pc:chgData name="Oommen, Devin" userId="52cbe009-1177-4578-8dd7-bbaddfb6b3e8" providerId="ADAL" clId="{1F80EE04-481B-DB4C-A71D-974EF326B86A}" dt="2021-05-13T00:24:27.897" v="2548" actId="20577"/>
        <pc:sldMkLst>
          <pc:docMk/>
          <pc:sldMk cId="62450453" sldId="288"/>
        </pc:sldMkLst>
        <pc:spChg chg="mod">
          <ac:chgData name="Oommen, Devin" userId="52cbe009-1177-4578-8dd7-bbaddfb6b3e8" providerId="ADAL" clId="{1F80EE04-481B-DB4C-A71D-974EF326B86A}" dt="2021-05-11T23:46:19.912" v="1771" actId="20577"/>
          <ac:spMkLst>
            <pc:docMk/>
            <pc:sldMk cId="62450453" sldId="288"/>
            <ac:spMk id="3" creationId="{5B14F020-5D8B-6D47-83A5-9EE82D460EFC}"/>
          </ac:spMkLst>
        </pc:spChg>
      </pc:sldChg>
      <pc:sldChg chg="modSp ord modNotesTx">
        <pc:chgData name="Oommen, Devin" userId="52cbe009-1177-4578-8dd7-bbaddfb6b3e8" providerId="ADAL" clId="{1F80EE04-481B-DB4C-A71D-974EF326B86A}" dt="2021-05-13T00:24:16.131" v="2546" actId="20577"/>
        <pc:sldMkLst>
          <pc:docMk/>
          <pc:sldMk cId="3989524688" sldId="289"/>
        </pc:sldMkLst>
        <pc:graphicFrameChg chg="mod">
          <ac:chgData name="Oommen, Devin" userId="52cbe009-1177-4578-8dd7-bbaddfb6b3e8" providerId="ADAL" clId="{1F80EE04-481B-DB4C-A71D-974EF326B86A}" dt="2021-05-11T19:35:49.901" v="522" actId="20577"/>
          <ac:graphicFrameMkLst>
            <pc:docMk/>
            <pc:sldMk cId="3989524688" sldId="289"/>
            <ac:graphicFrameMk id="20" creationId="{577C5939-38A7-4EB8-A345-D73E307D8E86}"/>
          </ac:graphicFrameMkLst>
        </pc:graphicFrameChg>
      </pc:sldChg>
      <pc:sldChg chg="modSp mod modNotesTx">
        <pc:chgData name="Oommen, Devin" userId="52cbe009-1177-4578-8dd7-bbaddfb6b3e8" providerId="ADAL" clId="{1F80EE04-481B-DB4C-A71D-974EF326B86A}" dt="2021-05-13T00:24:48.507" v="2551" actId="20577"/>
        <pc:sldMkLst>
          <pc:docMk/>
          <pc:sldMk cId="2029935294" sldId="290"/>
        </pc:sldMkLst>
        <pc:spChg chg="mod">
          <ac:chgData name="Oommen, Devin" userId="52cbe009-1177-4578-8dd7-bbaddfb6b3e8" providerId="ADAL" clId="{1F80EE04-481B-DB4C-A71D-974EF326B86A}" dt="2021-05-11T22:54:24.207" v="934" actId="20577"/>
          <ac:spMkLst>
            <pc:docMk/>
            <pc:sldMk cId="2029935294" sldId="290"/>
            <ac:spMk id="3" creationId="{A756DCB9-0D98-EC4F-B48C-B5E01CFC39BA}"/>
          </ac:spMkLst>
        </pc:spChg>
      </pc:sldChg>
      <pc:sldChg chg="modSp mod">
        <pc:chgData name="Oommen, Devin" userId="52cbe009-1177-4578-8dd7-bbaddfb6b3e8" providerId="ADAL" clId="{1F80EE04-481B-DB4C-A71D-974EF326B86A}" dt="2021-05-11T16:50:46.897" v="463" actId="20577"/>
        <pc:sldMkLst>
          <pc:docMk/>
          <pc:sldMk cId="2908139315" sldId="292"/>
        </pc:sldMkLst>
        <pc:spChg chg="mod">
          <ac:chgData name="Oommen, Devin" userId="52cbe009-1177-4578-8dd7-bbaddfb6b3e8" providerId="ADAL" clId="{1F80EE04-481B-DB4C-A71D-974EF326B86A}" dt="2021-05-11T16:50:46.897" v="463" actId="20577"/>
          <ac:spMkLst>
            <pc:docMk/>
            <pc:sldMk cId="2908139315" sldId="292"/>
            <ac:spMk id="2" creationId="{D2106875-9190-904C-B87D-95745EA75135}"/>
          </ac:spMkLst>
        </pc:spChg>
      </pc:sldChg>
      <pc:sldChg chg="addSp delSp modSp new mod ord setBg setClrOvrMap modNotesTx">
        <pc:chgData name="Oommen, Devin" userId="52cbe009-1177-4578-8dd7-bbaddfb6b3e8" providerId="ADAL" clId="{1F80EE04-481B-DB4C-A71D-974EF326B86A}" dt="2021-05-13T00:23:40.120" v="2542" actId="20577"/>
        <pc:sldMkLst>
          <pc:docMk/>
          <pc:sldMk cId="341354835" sldId="295"/>
        </pc:sldMkLst>
        <pc:spChg chg="mod">
          <ac:chgData name="Oommen, Devin" userId="52cbe009-1177-4578-8dd7-bbaddfb6b3e8" providerId="ADAL" clId="{1F80EE04-481B-DB4C-A71D-974EF326B86A}" dt="2021-05-11T22:50:01.358" v="806" actId="26606"/>
          <ac:spMkLst>
            <pc:docMk/>
            <pc:sldMk cId="341354835" sldId="295"/>
            <ac:spMk id="2" creationId="{33B0020C-8B43-8146-827A-E45BEFFA222F}"/>
          </ac:spMkLst>
        </pc:spChg>
        <pc:spChg chg="mod">
          <ac:chgData name="Oommen, Devin" userId="52cbe009-1177-4578-8dd7-bbaddfb6b3e8" providerId="ADAL" clId="{1F80EE04-481B-DB4C-A71D-974EF326B86A}" dt="2021-05-11T22:50:01.358" v="806" actId="26606"/>
          <ac:spMkLst>
            <pc:docMk/>
            <pc:sldMk cId="341354835" sldId="295"/>
            <ac:spMk id="3" creationId="{0B39EB27-B4AC-2A43-AC36-6EF368079D08}"/>
          </ac:spMkLst>
        </pc:spChg>
        <pc:spChg chg="add del">
          <ac:chgData name="Oommen, Devin" userId="52cbe009-1177-4578-8dd7-bbaddfb6b3e8" providerId="ADAL" clId="{1F80EE04-481B-DB4C-A71D-974EF326B86A}" dt="2021-05-11T22:50:01.358" v="806" actId="26606"/>
          <ac:spMkLst>
            <pc:docMk/>
            <pc:sldMk cId="341354835" sldId="295"/>
            <ac:spMk id="8" creationId="{C7FA33FF-088D-4F16-95A2-2C64D353DEA8}"/>
          </ac:spMkLst>
        </pc:spChg>
        <pc:spChg chg="add del">
          <ac:chgData name="Oommen, Devin" userId="52cbe009-1177-4578-8dd7-bbaddfb6b3e8" providerId="ADAL" clId="{1F80EE04-481B-DB4C-A71D-974EF326B86A}" dt="2021-05-11T22:50:01.358" v="806" actId="26606"/>
          <ac:spMkLst>
            <pc:docMk/>
            <pc:sldMk cId="341354835" sldId="295"/>
            <ac:spMk id="10" creationId="{A376EFB1-01CF-419F-ABF1-2AF02BBFCBD1}"/>
          </ac:spMkLst>
        </pc:spChg>
        <pc:spChg chg="add del">
          <ac:chgData name="Oommen, Devin" userId="52cbe009-1177-4578-8dd7-bbaddfb6b3e8" providerId="ADAL" clId="{1F80EE04-481B-DB4C-A71D-974EF326B86A}" dt="2021-05-11T22:50:01.358" v="806" actId="26606"/>
          <ac:spMkLst>
            <pc:docMk/>
            <pc:sldMk cId="341354835" sldId="295"/>
            <ac:spMk id="12" creationId="{FF9DEA15-78BD-4750-AA18-B9F28A6D5AB8}"/>
          </ac:spMkLst>
        </pc:spChg>
        <pc:spChg chg="add">
          <ac:chgData name="Oommen, Devin" userId="52cbe009-1177-4578-8dd7-bbaddfb6b3e8" providerId="ADAL" clId="{1F80EE04-481B-DB4C-A71D-974EF326B86A}" dt="2021-05-11T22:50:01.358" v="806" actId="26606"/>
          <ac:spMkLst>
            <pc:docMk/>
            <pc:sldMk cId="341354835" sldId="295"/>
            <ac:spMk id="17" creationId="{7264F718-7FAC-4056-9FA9-A603EC682FE7}"/>
          </ac:spMkLst>
        </pc:spChg>
        <pc:spChg chg="add">
          <ac:chgData name="Oommen, Devin" userId="52cbe009-1177-4578-8dd7-bbaddfb6b3e8" providerId="ADAL" clId="{1F80EE04-481B-DB4C-A71D-974EF326B86A}" dt="2021-05-11T22:50:01.358" v="806" actId="26606"/>
          <ac:spMkLst>
            <pc:docMk/>
            <pc:sldMk cId="341354835" sldId="295"/>
            <ac:spMk id="19" creationId="{AAD98D1C-F2EB-49D5-899B-086F7E26FCAF}"/>
          </ac:spMkLst>
        </pc:spChg>
        <pc:spChg chg="add">
          <ac:chgData name="Oommen, Devin" userId="52cbe009-1177-4578-8dd7-bbaddfb6b3e8" providerId="ADAL" clId="{1F80EE04-481B-DB4C-A71D-974EF326B86A}" dt="2021-05-11T22:50:01.358" v="806" actId="26606"/>
          <ac:spMkLst>
            <pc:docMk/>
            <pc:sldMk cId="341354835" sldId="295"/>
            <ac:spMk id="21" creationId="{7B4CA2D6-8008-4CEE-8D65-E6BE5477FC69}"/>
          </ac:spMkLst>
        </pc:spChg>
      </pc:sldChg>
      <pc:sldChg chg="addSp delSp modSp new del mod setBg setClrOvrMap">
        <pc:chgData name="Oommen, Devin" userId="52cbe009-1177-4578-8dd7-bbaddfb6b3e8" providerId="ADAL" clId="{1F80EE04-481B-DB4C-A71D-974EF326B86A}" dt="2021-05-12T00:20:04.179" v="2533" actId="2696"/>
        <pc:sldMkLst>
          <pc:docMk/>
          <pc:sldMk cId="3709963031" sldId="296"/>
        </pc:sldMkLst>
        <pc:spChg chg="del mod">
          <ac:chgData name="Oommen, Devin" userId="52cbe009-1177-4578-8dd7-bbaddfb6b3e8" providerId="ADAL" clId="{1F80EE04-481B-DB4C-A71D-974EF326B86A}" dt="2021-05-11T23:22:19.796" v="1446" actId="478"/>
          <ac:spMkLst>
            <pc:docMk/>
            <pc:sldMk cId="3709963031" sldId="296"/>
            <ac:spMk id="2" creationId="{2DE18F08-28C0-0845-80FA-2698E9D6395B}"/>
          </ac:spMkLst>
        </pc:spChg>
        <pc:spChg chg="del">
          <ac:chgData name="Oommen, Devin" userId="52cbe009-1177-4578-8dd7-bbaddfb6b3e8" providerId="ADAL" clId="{1F80EE04-481B-DB4C-A71D-974EF326B86A}" dt="2021-05-11T23:16:19.496" v="1307" actId="26606"/>
          <ac:spMkLst>
            <pc:docMk/>
            <pc:sldMk cId="3709963031" sldId="296"/>
            <ac:spMk id="3" creationId="{4D585704-4730-F340-B1A7-2FB88C5B4768}"/>
          </ac:spMkLst>
        </pc:spChg>
        <pc:spChg chg="add">
          <ac:chgData name="Oommen, Devin" userId="52cbe009-1177-4578-8dd7-bbaddfb6b3e8" providerId="ADAL" clId="{1F80EE04-481B-DB4C-A71D-974EF326B86A}" dt="2021-05-11T23:16:19.496" v="1307" actId="26606"/>
          <ac:spMkLst>
            <pc:docMk/>
            <pc:sldMk cId="3709963031" sldId="296"/>
            <ac:spMk id="8" creationId="{DA3C47C2-33A2-44B2-BEAB-FEB679075C24}"/>
          </ac:spMkLst>
        </pc:spChg>
        <pc:spChg chg="add">
          <ac:chgData name="Oommen, Devin" userId="52cbe009-1177-4578-8dd7-bbaddfb6b3e8" providerId="ADAL" clId="{1F80EE04-481B-DB4C-A71D-974EF326B86A}" dt="2021-05-11T23:16:19.496" v="1307" actId="26606"/>
          <ac:spMkLst>
            <pc:docMk/>
            <pc:sldMk cId="3709963031" sldId="296"/>
            <ac:spMk id="10" creationId="{AD182BA8-54AD-4D9F-8264-B0FA8BB47D7C}"/>
          </ac:spMkLst>
        </pc:spChg>
        <pc:spChg chg="add">
          <ac:chgData name="Oommen, Devin" userId="52cbe009-1177-4578-8dd7-bbaddfb6b3e8" providerId="ADAL" clId="{1F80EE04-481B-DB4C-A71D-974EF326B86A}" dt="2021-05-11T23:16:19.496" v="1307" actId="26606"/>
          <ac:spMkLst>
            <pc:docMk/>
            <pc:sldMk cId="3709963031" sldId="296"/>
            <ac:spMk id="12" creationId="{4ED83379-0499-45E1-AB78-6AA230F96442}"/>
          </ac:spMkLst>
        </pc:spChg>
        <pc:picChg chg="add mod">
          <ac:chgData name="Oommen, Devin" userId="52cbe009-1177-4578-8dd7-bbaddfb6b3e8" providerId="ADAL" clId="{1F80EE04-481B-DB4C-A71D-974EF326B86A}" dt="2021-05-11T23:17:13.593" v="1439" actId="1076"/>
          <ac:picMkLst>
            <pc:docMk/>
            <pc:sldMk cId="3709963031" sldId="296"/>
            <ac:picMk id="7" creationId="{73C506AD-4B4F-E942-B815-872FB1840DBC}"/>
          </ac:picMkLst>
        </pc:picChg>
      </pc:sldChg>
      <pc:sldChg chg="addSp delSp modSp new del mod setBg setClrOvrMap">
        <pc:chgData name="Oommen, Devin" userId="52cbe009-1177-4578-8dd7-bbaddfb6b3e8" providerId="ADAL" clId="{1F80EE04-481B-DB4C-A71D-974EF326B86A}" dt="2021-05-11T23:38:11.100" v="1604" actId="2696"/>
        <pc:sldMkLst>
          <pc:docMk/>
          <pc:sldMk cId="397503602" sldId="297"/>
        </pc:sldMkLst>
        <pc:spChg chg="mod">
          <ac:chgData name="Oommen, Devin" userId="52cbe009-1177-4578-8dd7-bbaddfb6b3e8" providerId="ADAL" clId="{1F80EE04-481B-DB4C-A71D-974EF326B86A}" dt="2021-05-11T23:37:56.505" v="1603" actId="20577"/>
          <ac:spMkLst>
            <pc:docMk/>
            <pc:sldMk cId="397503602" sldId="297"/>
            <ac:spMk id="2" creationId="{9EABF408-8E18-E841-B4B7-DFC2B2EE1DB9}"/>
          </ac:spMkLst>
        </pc:spChg>
        <pc:spChg chg="add del">
          <ac:chgData name="Oommen, Devin" userId="52cbe009-1177-4578-8dd7-bbaddfb6b3e8" providerId="ADAL" clId="{1F80EE04-481B-DB4C-A71D-974EF326B86A}" dt="2021-05-11T23:36:01.129" v="1531" actId="26606"/>
          <ac:spMkLst>
            <pc:docMk/>
            <pc:sldMk cId="397503602" sldId="297"/>
            <ac:spMk id="3" creationId="{793B602F-4FC4-2044-BF89-8C6DE2AC56DF}"/>
          </ac:spMkLst>
        </pc:spChg>
        <pc:spChg chg="add del">
          <ac:chgData name="Oommen, Devin" userId="52cbe009-1177-4578-8dd7-bbaddfb6b3e8" providerId="ADAL" clId="{1F80EE04-481B-DB4C-A71D-974EF326B86A}" dt="2021-05-11T23:36:01.114" v="1530" actId="26606"/>
          <ac:spMkLst>
            <pc:docMk/>
            <pc:sldMk cId="397503602" sldId="297"/>
            <ac:spMk id="8" creationId="{A017E2F9-032A-4CAE-A2E4-7465A67B7A03}"/>
          </ac:spMkLst>
        </pc:spChg>
        <pc:spChg chg="add del">
          <ac:chgData name="Oommen, Devin" userId="52cbe009-1177-4578-8dd7-bbaddfb6b3e8" providerId="ADAL" clId="{1F80EE04-481B-DB4C-A71D-974EF326B86A}" dt="2021-05-11T23:36:01.114" v="1530" actId="26606"/>
          <ac:spMkLst>
            <pc:docMk/>
            <pc:sldMk cId="397503602" sldId="297"/>
            <ac:spMk id="10" creationId="{036EB2E8-1BD0-492D-BF5A-CE0184DA769D}"/>
          </ac:spMkLst>
        </pc:spChg>
        <pc:spChg chg="add del">
          <ac:chgData name="Oommen, Devin" userId="52cbe009-1177-4578-8dd7-bbaddfb6b3e8" providerId="ADAL" clId="{1F80EE04-481B-DB4C-A71D-974EF326B86A}" dt="2021-05-11T23:36:01.114" v="1530" actId="26606"/>
          <ac:spMkLst>
            <pc:docMk/>
            <pc:sldMk cId="397503602" sldId="297"/>
            <ac:spMk id="12" creationId="{5316ED32-D562-46FD-A6C1-B0FBF4EF62B6}"/>
          </ac:spMkLst>
        </pc:spChg>
        <pc:spChg chg="add">
          <ac:chgData name="Oommen, Devin" userId="52cbe009-1177-4578-8dd7-bbaddfb6b3e8" providerId="ADAL" clId="{1F80EE04-481B-DB4C-A71D-974EF326B86A}" dt="2021-05-11T23:36:01.129" v="1531" actId="26606"/>
          <ac:spMkLst>
            <pc:docMk/>
            <pc:sldMk cId="397503602" sldId="297"/>
            <ac:spMk id="14" creationId="{7264F718-7FAC-4056-9FA9-A603EC682FE7}"/>
          </ac:spMkLst>
        </pc:spChg>
        <pc:spChg chg="add">
          <ac:chgData name="Oommen, Devin" userId="52cbe009-1177-4578-8dd7-bbaddfb6b3e8" providerId="ADAL" clId="{1F80EE04-481B-DB4C-A71D-974EF326B86A}" dt="2021-05-11T23:36:01.129" v="1531" actId="26606"/>
          <ac:spMkLst>
            <pc:docMk/>
            <pc:sldMk cId="397503602" sldId="297"/>
            <ac:spMk id="15" creationId="{AAD98D1C-F2EB-49D5-899B-086F7E26FCAF}"/>
          </ac:spMkLst>
        </pc:spChg>
        <pc:spChg chg="add">
          <ac:chgData name="Oommen, Devin" userId="52cbe009-1177-4578-8dd7-bbaddfb6b3e8" providerId="ADAL" clId="{1F80EE04-481B-DB4C-A71D-974EF326B86A}" dt="2021-05-11T23:36:01.129" v="1531" actId="26606"/>
          <ac:spMkLst>
            <pc:docMk/>
            <pc:sldMk cId="397503602" sldId="297"/>
            <ac:spMk id="16" creationId="{7B4CA2D6-8008-4CEE-8D65-E6BE5477FC69}"/>
          </ac:spMkLst>
        </pc:spChg>
        <pc:spChg chg="add mod">
          <ac:chgData name="Oommen, Devin" userId="52cbe009-1177-4578-8dd7-bbaddfb6b3e8" providerId="ADAL" clId="{1F80EE04-481B-DB4C-A71D-974EF326B86A}" dt="2021-05-11T23:37:42.035" v="1547" actId="20577"/>
          <ac:spMkLst>
            <pc:docMk/>
            <pc:sldMk cId="397503602" sldId="297"/>
            <ac:spMk id="17" creationId="{793B602F-4FC4-2044-BF89-8C6DE2AC56DF}"/>
          </ac:spMkLst>
        </pc:spChg>
      </pc:sldChg>
      <pc:sldChg chg="addSp modSp new mod setBg setClrOvrMap modNotesTx">
        <pc:chgData name="Oommen, Devin" userId="52cbe009-1177-4578-8dd7-bbaddfb6b3e8" providerId="ADAL" clId="{1F80EE04-481B-DB4C-A71D-974EF326B86A}" dt="2021-05-13T00:24:21.971" v="2547" actId="20577"/>
        <pc:sldMkLst>
          <pc:docMk/>
          <pc:sldMk cId="2267752097" sldId="297"/>
        </pc:sldMkLst>
        <pc:spChg chg="mod">
          <ac:chgData name="Oommen, Devin" userId="52cbe009-1177-4578-8dd7-bbaddfb6b3e8" providerId="ADAL" clId="{1F80EE04-481B-DB4C-A71D-974EF326B86A}" dt="2021-05-11T23:45:20.603" v="1764" actId="20577"/>
          <ac:spMkLst>
            <pc:docMk/>
            <pc:sldMk cId="2267752097" sldId="297"/>
            <ac:spMk id="2" creationId="{837B462E-B40E-8847-8F99-88C0A4788D06}"/>
          </ac:spMkLst>
        </pc:spChg>
        <pc:spChg chg="mod">
          <ac:chgData name="Oommen, Devin" userId="52cbe009-1177-4578-8dd7-bbaddfb6b3e8" providerId="ADAL" clId="{1F80EE04-481B-DB4C-A71D-974EF326B86A}" dt="2021-05-11T23:45:28.573" v="1766" actId="5793"/>
          <ac:spMkLst>
            <pc:docMk/>
            <pc:sldMk cId="2267752097" sldId="297"/>
            <ac:spMk id="3" creationId="{DE9C1EAE-635B-B04C-929C-1437AE436D81}"/>
          </ac:spMkLst>
        </pc:spChg>
        <pc:spChg chg="add">
          <ac:chgData name="Oommen, Devin" userId="52cbe009-1177-4578-8dd7-bbaddfb6b3e8" providerId="ADAL" clId="{1F80EE04-481B-DB4C-A71D-974EF326B86A}" dt="2021-05-11T23:44:12.593" v="1758" actId="26606"/>
          <ac:spMkLst>
            <pc:docMk/>
            <pc:sldMk cId="2267752097" sldId="297"/>
            <ac:spMk id="8" creationId="{EA67B5B4-3A24-436E-B663-1B2EBFF8A0CD}"/>
          </ac:spMkLst>
        </pc:spChg>
        <pc:spChg chg="add">
          <ac:chgData name="Oommen, Devin" userId="52cbe009-1177-4578-8dd7-bbaddfb6b3e8" providerId="ADAL" clId="{1F80EE04-481B-DB4C-A71D-974EF326B86A}" dt="2021-05-11T23:44:12.593" v="1758" actId="26606"/>
          <ac:spMkLst>
            <pc:docMk/>
            <pc:sldMk cId="2267752097" sldId="297"/>
            <ac:spMk id="10" creationId="{987FDF89-C993-41F4-A1B8-DBAFF16008A9}"/>
          </ac:spMkLst>
        </pc:spChg>
        <pc:spChg chg="add">
          <ac:chgData name="Oommen, Devin" userId="52cbe009-1177-4578-8dd7-bbaddfb6b3e8" providerId="ADAL" clId="{1F80EE04-481B-DB4C-A71D-974EF326B86A}" dt="2021-05-11T23:44:12.593" v="1758" actId="26606"/>
          <ac:spMkLst>
            <pc:docMk/>
            <pc:sldMk cId="2267752097" sldId="297"/>
            <ac:spMk id="12" creationId="{D1D7179B-FF7C-482F-B3D9-2BE9ED1139F9}"/>
          </ac:spMkLst>
        </pc:spChg>
      </pc:sldChg>
      <pc:sldChg chg="addSp delSp modSp new mod setBg">
        <pc:chgData name="Oommen, Devin" userId="52cbe009-1177-4578-8dd7-bbaddfb6b3e8" providerId="ADAL" clId="{1F80EE04-481B-DB4C-A71D-974EF326B86A}" dt="2021-05-13T00:23:06.793" v="2536" actId="27636"/>
        <pc:sldMkLst>
          <pc:docMk/>
          <pc:sldMk cId="4023285195" sldId="298"/>
        </pc:sldMkLst>
        <pc:spChg chg="mod">
          <ac:chgData name="Oommen, Devin" userId="52cbe009-1177-4578-8dd7-bbaddfb6b3e8" providerId="ADAL" clId="{1F80EE04-481B-DB4C-A71D-974EF326B86A}" dt="2021-05-13T00:23:06.793" v="2536" actId="27636"/>
          <ac:spMkLst>
            <pc:docMk/>
            <pc:sldMk cId="4023285195" sldId="298"/>
            <ac:spMk id="2" creationId="{A6303C6B-E9F7-094B-BCD5-B96872FDA4F2}"/>
          </ac:spMkLst>
        </pc:spChg>
        <pc:spChg chg="del">
          <ac:chgData name="Oommen, Devin" userId="52cbe009-1177-4578-8dd7-bbaddfb6b3e8" providerId="ADAL" clId="{1F80EE04-481B-DB4C-A71D-974EF326B86A}" dt="2021-05-11T23:57:35.469" v="2011" actId="26606"/>
          <ac:spMkLst>
            <pc:docMk/>
            <pc:sldMk cId="4023285195" sldId="298"/>
            <ac:spMk id="3" creationId="{F4410B42-1B35-B645-97EF-46EDF2624704}"/>
          </ac:spMkLst>
        </pc:spChg>
        <pc:spChg chg="add del">
          <ac:chgData name="Oommen, Devin" userId="52cbe009-1177-4578-8dd7-bbaddfb6b3e8" providerId="ADAL" clId="{1F80EE04-481B-DB4C-A71D-974EF326B86A}" dt="2021-05-11T23:57:54.673" v="2013" actId="26606"/>
          <ac:spMkLst>
            <pc:docMk/>
            <pc:sldMk cId="4023285195" sldId="298"/>
            <ac:spMk id="8" creationId="{A017E2F9-032A-4CAE-A2E4-7465A67B7A03}"/>
          </ac:spMkLst>
        </pc:spChg>
        <pc:spChg chg="add del">
          <ac:chgData name="Oommen, Devin" userId="52cbe009-1177-4578-8dd7-bbaddfb6b3e8" providerId="ADAL" clId="{1F80EE04-481B-DB4C-A71D-974EF326B86A}" dt="2021-05-11T23:57:54.673" v="2013" actId="26606"/>
          <ac:spMkLst>
            <pc:docMk/>
            <pc:sldMk cId="4023285195" sldId="298"/>
            <ac:spMk id="10" creationId="{036EB2E8-1BD0-492D-BF5A-CE0184DA769D}"/>
          </ac:spMkLst>
        </pc:spChg>
        <pc:spChg chg="add del">
          <ac:chgData name="Oommen, Devin" userId="52cbe009-1177-4578-8dd7-bbaddfb6b3e8" providerId="ADAL" clId="{1F80EE04-481B-DB4C-A71D-974EF326B86A}" dt="2021-05-11T23:57:54.673" v="2013" actId="26606"/>
          <ac:spMkLst>
            <pc:docMk/>
            <pc:sldMk cId="4023285195" sldId="298"/>
            <ac:spMk id="12" creationId="{5316ED32-D562-46FD-A6C1-B0FBF4EF62B6}"/>
          </ac:spMkLst>
        </pc:spChg>
        <pc:spChg chg="add del">
          <ac:chgData name="Oommen, Devin" userId="52cbe009-1177-4578-8dd7-bbaddfb6b3e8" providerId="ADAL" clId="{1F80EE04-481B-DB4C-A71D-974EF326B86A}" dt="2021-05-12T00:00:46.064" v="2047" actId="26606"/>
          <ac:spMkLst>
            <pc:docMk/>
            <pc:sldMk cId="4023285195" sldId="298"/>
            <ac:spMk id="17" creationId="{A017E2F9-032A-4CAE-A2E4-7465A67B7A03}"/>
          </ac:spMkLst>
        </pc:spChg>
        <pc:spChg chg="add del">
          <ac:chgData name="Oommen, Devin" userId="52cbe009-1177-4578-8dd7-bbaddfb6b3e8" providerId="ADAL" clId="{1F80EE04-481B-DB4C-A71D-974EF326B86A}" dt="2021-05-12T00:00:46.064" v="2047" actId="26606"/>
          <ac:spMkLst>
            <pc:docMk/>
            <pc:sldMk cId="4023285195" sldId="298"/>
            <ac:spMk id="19" creationId="{036EB2E8-1BD0-492D-BF5A-CE0184DA769D}"/>
          </ac:spMkLst>
        </pc:spChg>
        <pc:spChg chg="add del">
          <ac:chgData name="Oommen, Devin" userId="52cbe009-1177-4578-8dd7-bbaddfb6b3e8" providerId="ADAL" clId="{1F80EE04-481B-DB4C-A71D-974EF326B86A}" dt="2021-05-12T00:00:46.064" v="2047" actId="26606"/>
          <ac:spMkLst>
            <pc:docMk/>
            <pc:sldMk cId="4023285195" sldId="298"/>
            <ac:spMk id="21" creationId="{5316ED32-D562-46FD-A6C1-B0FBF4EF62B6}"/>
          </ac:spMkLst>
        </pc:spChg>
        <pc:spChg chg="add">
          <ac:chgData name="Oommen, Devin" userId="52cbe009-1177-4578-8dd7-bbaddfb6b3e8" providerId="ADAL" clId="{1F80EE04-481B-DB4C-A71D-974EF326B86A}" dt="2021-05-12T00:00:46.064" v="2047" actId="26606"/>
          <ac:spMkLst>
            <pc:docMk/>
            <pc:sldMk cId="4023285195" sldId="298"/>
            <ac:spMk id="26" creationId="{605494DE-B078-4D87-BB01-C84320618DAD}"/>
          </ac:spMkLst>
        </pc:spChg>
        <pc:spChg chg="add">
          <ac:chgData name="Oommen, Devin" userId="52cbe009-1177-4578-8dd7-bbaddfb6b3e8" providerId="ADAL" clId="{1F80EE04-481B-DB4C-A71D-974EF326B86A}" dt="2021-05-12T00:00:46.064" v="2047" actId="26606"/>
          <ac:spMkLst>
            <pc:docMk/>
            <pc:sldMk cId="4023285195" sldId="298"/>
            <ac:spMk id="28" creationId="{9A0576B0-CD8C-4661-95C8-A9F2CE7CDDB0}"/>
          </ac:spMkLst>
        </pc:spChg>
        <pc:spChg chg="add">
          <ac:chgData name="Oommen, Devin" userId="52cbe009-1177-4578-8dd7-bbaddfb6b3e8" providerId="ADAL" clId="{1F80EE04-481B-DB4C-A71D-974EF326B86A}" dt="2021-05-12T00:00:46.064" v="2047" actId="26606"/>
          <ac:spMkLst>
            <pc:docMk/>
            <pc:sldMk cId="4023285195" sldId="298"/>
            <ac:spMk id="30" creationId="{3FF60E2B-3919-423C-B1FF-56CDE6681165}"/>
          </ac:spMkLst>
        </pc:spChg>
        <pc:picChg chg="add mod">
          <ac:chgData name="Oommen, Devin" userId="52cbe009-1177-4578-8dd7-bbaddfb6b3e8" providerId="ADAL" clId="{1F80EE04-481B-DB4C-A71D-974EF326B86A}" dt="2021-05-12T00:00:46.064" v="2047" actId="26606"/>
          <ac:picMkLst>
            <pc:docMk/>
            <pc:sldMk cId="4023285195" sldId="298"/>
            <ac:picMk id="5" creationId="{88DBC1E1-8971-F948-8110-ABAA0128925C}"/>
          </ac:picMkLst>
        </pc:picChg>
      </pc:sldChg>
      <pc:sldChg chg="addSp modSp new mod setBg setClrOvrMap modNotesTx">
        <pc:chgData name="Oommen, Devin" userId="52cbe009-1177-4578-8dd7-bbaddfb6b3e8" providerId="ADAL" clId="{1F80EE04-481B-DB4C-A71D-974EF326B86A}" dt="2021-05-13T00:24:40.291" v="2550" actId="20577"/>
        <pc:sldMkLst>
          <pc:docMk/>
          <pc:sldMk cId="1813460947" sldId="299"/>
        </pc:sldMkLst>
        <pc:spChg chg="mod">
          <ac:chgData name="Oommen, Devin" userId="52cbe009-1177-4578-8dd7-bbaddfb6b3e8" providerId="ADAL" clId="{1F80EE04-481B-DB4C-A71D-974EF326B86A}" dt="2021-05-12T00:17:33.575" v="2526" actId="20577"/>
          <ac:spMkLst>
            <pc:docMk/>
            <pc:sldMk cId="1813460947" sldId="299"/>
            <ac:spMk id="2" creationId="{B1E17DAF-5BDF-6741-9D1D-0C8239261969}"/>
          </ac:spMkLst>
        </pc:spChg>
        <pc:spChg chg="mod">
          <ac:chgData name="Oommen, Devin" userId="52cbe009-1177-4578-8dd7-bbaddfb6b3e8" providerId="ADAL" clId="{1F80EE04-481B-DB4C-A71D-974EF326B86A}" dt="2021-05-12T00:17:11.522" v="2503" actId="20577"/>
          <ac:spMkLst>
            <pc:docMk/>
            <pc:sldMk cId="1813460947" sldId="299"/>
            <ac:spMk id="3" creationId="{43552304-0087-4D40-B691-7B8450DE149B}"/>
          </ac:spMkLst>
        </pc:spChg>
        <pc:spChg chg="add mod">
          <ac:chgData name="Oommen, Devin" userId="52cbe009-1177-4578-8dd7-bbaddfb6b3e8" providerId="ADAL" clId="{1F80EE04-481B-DB4C-A71D-974EF326B86A}" dt="2021-05-13T00:23:11.839" v="2539" actId="1076"/>
          <ac:spMkLst>
            <pc:docMk/>
            <pc:sldMk cId="1813460947" sldId="299"/>
            <ac:spMk id="4" creationId="{A9F89094-D59B-ED4B-94CF-A3FDAD2D19AD}"/>
          </ac:spMkLst>
        </pc:spChg>
        <pc:spChg chg="add">
          <ac:chgData name="Oommen, Devin" userId="52cbe009-1177-4578-8dd7-bbaddfb6b3e8" providerId="ADAL" clId="{1F80EE04-481B-DB4C-A71D-974EF326B86A}" dt="2021-05-12T00:16:18.770" v="2292" actId="26606"/>
          <ac:spMkLst>
            <pc:docMk/>
            <pc:sldMk cId="1813460947" sldId="299"/>
            <ac:spMk id="8" creationId="{EA67B5B4-3A24-436E-B663-1B2EBFF8A0CD}"/>
          </ac:spMkLst>
        </pc:spChg>
        <pc:spChg chg="add">
          <ac:chgData name="Oommen, Devin" userId="52cbe009-1177-4578-8dd7-bbaddfb6b3e8" providerId="ADAL" clId="{1F80EE04-481B-DB4C-A71D-974EF326B86A}" dt="2021-05-12T00:16:18.770" v="2292" actId="26606"/>
          <ac:spMkLst>
            <pc:docMk/>
            <pc:sldMk cId="1813460947" sldId="299"/>
            <ac:spMk id="10" creationId="{987FDF89-C993-41F4-A1B8-DBAFF16008A9}"/>
          </ac:spMkLst>
        </pc:spChg>
        <pc:spChg chg="add">
          <ac:chgData name="Oommen, Devin" userId="52cbe009-1177-4578-8dd7-bbaddfb6b3e8" providerId="ADAL" clId="{1F80EE04-481B-DB4C-A71D-974EF326B86A}" dt="2021-05-12T00:16:18.770" v="2292" actId="26606"/>
          <ac:spMkLst>
            <pc:docMk/>
            <pc:sldMk cId="1813460947" sldId="299"/>
            <ac:spMk id="12" creationId="{D1D7179B-FF7C-482F-B3D9-2BE9ED1139F9}"/>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1A2D70-5ABE-42B8-B72B-7CEAEBB1467B}"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C9095E38-72A8-4789-ADA9-1A068605679B}">
      <dgm:prSet/>
      <dgm:spPr/>
      <dgm:t>
        <a:bodyPr/>
        <a:lstStyle/>
        <a:p>
          <a:r>
            <a:rPr lang="en-US"/>
            <a:t>An account of the best Universities in the world places many in the United States. In 2017 NCES data notes 4,313 higher education institutions across the United States (ProQuest, 2019). </a:t>
          </a:r>
        </a:p>
      </dgm:t>
    </dgm:pt>
    <dgm:pt modelId="{6FD16FCF-55FD-4215-9ED5-8412F2B5EA16}" type="parTrans" cxnId="{7C98EA9C-F77C-4B69-B7FC-686A69B39D26}">
      <dgm:prSet/>
      <dgm:spPr/>
      <dgm:t>
        <a:bodyPr/>
        <a:lstStyle/>
        <a:p>
          <a:endParaRPr lang="en-US"/>
        </a:p>
      </dgm:t>
    </dgm:pt>
    <dgm:pt modelId="{F433CDB1-6969-4079-878C-730BA8BB0EF6}" type="sibTrans" cxnId="{7C98EA9C-F77C-4B69-B7FC-686A69B39D26}">
      <dgm:prSet/>
      <dgm:spPr/>
      <dgm:t>
        <a:bodyPr/>
        <a:lstStyle/>
        <a:p>
          <a:endParaRPr lang="en-US"/>
        </a:p>
      </dgm:t>
    </dgm:pt>
    <dgm:pt modelId="{24535552-758C-4E65-8C81-336C6907EE1B}">
      <dgm:prSet/>
      <dgm:spPr/>
      <dgm:t>
        <a:bodyPr/>
        <a:lstStyle/>
        <a:p>
          <a:r>
            <a:rPr lang="en-US" dirty="0"/>
            <a:t>A ranking of world universities by the Center for World University Rankings list’s 8 out of the top 10 schools are located in the US. </a:t>
          </a:r>
        </a:p>
        <a:p>
          <a:r>
            <a:rPr lang="en-US" dirty="0"/>
            <a:t>Out of the top 20, 16 are in the US </a:t>
          </a:r>
        </a:p>
        <a:p>
          <a:r>
            <a:rPr lang="en-US" dirty="0"/>
            <a:t>(Center for World University Rankings, </a:t>
          </a:r>
          <a:r>
            <a:rPr lang="en-US" dirty="0" err="1"/>
            <a:t>n.d</a:t>
          </a:r>
          <a:r>
            <a:rPr lang="en-US" dirty="0"/>
            <a:t>) </a:t>
          </a:r>
        </a:p>
      </dgm:t>
    </dgm:pt>
    <dgm:pt modelId="{03EFB4FC-198C-4D8E-BE01-EB574015DDC5}" type="parTrans" cxnId="{87852325-3A3A-45E6-8C58-863547EA8456}">
      <dgm:prSet/>
      <dgm:spPr/>
      <dgm:t>
        <a:bodyPr/>
        <a:lstStyle/>
        <a:p>
          <a:endParaRPr lang="en-US"/>
        </a:p>
      </dgm:t>
    </dgm:pt>
    <dgm:pt modelId="{4F6A2401-F50C-491C-963D-A0B982DF6167}" type="sibTrans" cxnId="{87852325-3A3A-45E6-8C58-863547EA8456}">
      <dgm:prSet/>
      <dgm:spPr/>
      <dgm:t>
        <a:bodyPr/>
        <a:lstStyle/>
        <a:p>
          <a:endParaRPr lang="en-US"/>
        </a:p>
      </dgm:t>
    </dgm:pt>
    <dgm:pt modelId="{618BF89B-5CA6-B948-8C60-A1E32FC65A05}" type="pres">
      <dgm:prSet presAssocID="{061A2D70-5ABE-42B8-B72B-7CEAEBB1467B}" presName="diagram" presStyleCnt="0">
        <dgm:presLayoutVars>
          <dgm:dir/>
          <dgm:resizeHandles val="exact"/>
        </dgm:presLayoutVars>
      </dgm:prSet>
      <dgm:spPr/>
    </dgm:pt>
    <dgm:pt modelId="{F9B41B3E-48B0-B84E-9F7F-4833776F2230}" type="pres">
      <dgm:prSet presAssocID="{C9095E38-72A8-4789-ADA9-1A068605679B}" presName="node" presStyleLbl="node1" presStyleIdx="0" presStyleCnt="2">
        <dgm:presLayoutVars>
          <dgm:bulletEnabled val="1"/>
        </dgm:presLayoutVars>
      </dgm:prSet>
      <dgm:spPr/>
    </dgm:pt>
    <dgm:pt modelId="{84AC08CA-2111-4C40-8E9F-3F126C57D1AE}" type="pres">
      <dgm:prSet presAssocID="{F433CDB1-6969-4079-878C-730BA8BB0EF6}" presName="sibTrans" presStyleCnt="0"/>
      <dgm:spPr/>
    </dgm:pt>
    <dgm:pt modelId="{7968B120-FE34-2648-8E3A-313A01ACA9EA}" type="pres">
      <dgm:prSet presAssocID="{24535552-758C-4E65-8C81-336C6907EE1B}" presName="node" presStyleLbl="node1" presStyleIdx="1" presStyleCnt="2">
        <dgm:presLayoutVars>
          <dgm:bulletEnabled val="1"/>
        </dgm:presLayoutVars>
      </dgm:prSet>
      <dgm:spPr/>
    </dgm:pt>
  </dgm:ptLst>
  <dgm:cxnLst>
    <dgm:cxn modelId="{87852325-3A3A-45E6-8C58-863547EA8456}" srcId="{061A2D70-5ABE-42B8-B72B-7CEAEBB1467B}" destId="{24535552-758C-4E65-8C81-336C6907EE1B}" srcOrd="1" destOrd="0" parTransId="{03EFB4FC-198C-4D8E-BE01-EB574015DDC5}" sibTransId="{4F6A2401-F50C-491C-963D-A0B982DF6167}"/>
    <dgm:cxn modelId="{106C843B-E767-C543-AC94-00953B8BCCB8}" type="presOf" srcId="{061A2D70-5ABE-42B8-B72B-7CEAEBB1467B}" destId="{618BF89B-5CA6-B948-8C60-A1E32FC65A05}" srcOrd="0" destOrd="0" presId="urn:microsoft.com/office/officeart/2005/8/layout/default"/>
    <dgm:cxn modelId="{7C98EA9C-F77C-4B69-B7FC-686A69B39D26}" srcId="{061A2D70-5ABE-42B8-B72B-7CEAEBB1467B}" destId="{C9095E38-72A8-4789-ADA9-1A068605679B}" srcOrd="0" destOrd="0" parTransId="{6FD16FCF-55FD-4215-9ED5-8412F2B5EA16}" sibTransId="{F433CDB1-6969-4079-878C-730BA8BB0EF6}"/>
    <dgm:cxn modelId="{1A53B9C6-806D-F74E-88F5-9F628870EE30}" type="presOf" srcId="{24535552-758C-4E65-8C81-336C6907EE1B}" destId="{7968B120-FE34-2648-8E3A-313A01ACA9EA}" srcOrd="0" destOrd="0" presId="urn:microsoft.com/office/officeart/2005/8/layout/default"/>
    <dgm:cxn modelId="{17F232D0-AF74-3842-AA86-FBF7BD491974}" type="presOf" srcId="{C9095E38-72A8-4789-ADA9-1A068605679B}" destId="{F9B41B3E-48B0-B84E-9F7F-4833776F2230}" srcOrd="0" destOrd="0" presId="urn:microsoft.com/office/officeart/2005/8/layout/default"/>
    <dgm:cxn modelId="{D0F21E7A-7CFA-3345-8062-9F20647190CD}" type="presParOf" srcId="{618BF89B-5CA6-B948-8C60-A1E32FC65A05}" destId="{F9B41B3E-48B0-B84E-9F7F-4833776F2230}" srcOrd="0" destOrd="0" presId="urn:microsoft.com/office/officeart/2005/8/layout/default"/>
    <dgm:cxn modelId="{30124E6D-BF8D-DA43-ABF8-9361B5F22415}" type="presParOf" srcId="{618BF89B-5CA6-B948-8C60-A1E32FC65A05}" destId="{84AC08CA-2111-4C40-8E9F-3F126C57D1AE}" srcOrd="1" destOrd="0" presId="urn:microsoft.com/office/officeart/2005/8/layout/default"/>
    <dgm:cxn modelId="{9C97F3E3-2C29-9F49-8DAC-6B41FB8D5E53}" type="presParOf" srcId="{618BF89B-5CA6-B948-8C60-A1E32FC65A05}" destId="{7968B120-FE34-2648-8E3A-313A01ACA9EA}" srcOrd="2"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67A578-6F97-4C95-9BC2-0AF432D6E754}" type="doc">
      <dgm:prSet loTypeId="urn:microsoft.com/office/officeart/2008/layout/LinedList" loCatId="list" qsTypeId="urn:microsoft.com/office/officeart/2005/8/quickstyle/simple2" qsCatId="simple" csTypeId="urn:microsoft.com/office/officeart/2005/8/colors/accent6_2" csCatId="accent6" phldr="1"/>
      <dgm:spPr/>
      <dgm:t>
        <a:bodyPr/>
        <a:lstStyle/>
        <a:p>
          <a:endParaRPr lang="en-US"/>
        </a:p>
      </dgm:t>
    </dgm:pt>
    <dgm:pt modelId="{6456BFCA-2DFE-42AD-A58A-C3F57CC78E99}">
      <dgm:prSet/>
      <dgm:spPr/>
      <dgm:t>
        <a:bodyPr/>
        <a:lstStyle/>
        <a:p>
          <a:r>
            <a:rPr lang="en-US" dirty="0"/>
            <a:t>Population density</a:t>
          </a:r>
        </a:p>
      </dgm:t>
    </dgm:pt>
    <dgm:pt modelId="{83B524C9-06AA-4FD9-A7AC-7E22A4F5644E}" type="parTrans" cxnId="{8544455F-FCCD-426F-BB0E-F47477141592}">
      <dgm:prSet/>
      <dgm:spPr/>
      <dgm:t>
        <a:bodyPr/>
        <a:lstStyle/>
        <a:p>
          <a:endParaRPr lang="en-US"/>
        </a:p>
      </dgm:t>
    </dgm:pt>
    <dgm:pt modelId="{E9FEE864-C0D3-4F3D-B7EB-51F04B737B28}" type="sibTrans" cxnId="{8544455F-FCCD-426F-BB0E-F47477141592}">
      <dgm:prSet/>
      <dgm:spPr/>
      <dgm:t>
        <a:bodyPr/>
        <a:lstStyle/>
        <a:p>
          <a:endParaRPr lang="en-US"/>
        </a:p>
      </dgm:t>
    </dgm:pt>
    <dgm:pt modelId="{755AD458-5A82-46D5-B0F1-5ECAAE17BE61}">
      <dgm:prSet/>
      <dgm:spPr/>
      <dgm:t>
        <a:bodyPr/>
        <a:lstStyle/>
        <a:p>
          <a:r>
            <a:rPr lang="en-US" dirty="0"/>
            <a:t>Access to resources</a:t>
          </a:r>
        </a:p>
      </dgm:t>
    </dgm:pt>
    <dgm:pt modelId="{233D9682-4E3C-4472-AAB3-928E7C735F92}" type="parTrans" cxnId="{76FFD962-164C-4182-B90F-2AF67449E188}">
      <dgm:prSet/>
      <dgm:spPr/>
      <dgm:t>
        <a:bodyPr/>
        <a:lstStyle/>
        <a:p>
          <a:endParaRPr lang="en-US"/>
        </a:p>
      </dgm:t>
    </dgm:pt>
    <dgm:pt modelId="{1C4A204F-8908-4D5E-B78E-40AF3626E397}" type="sibTrans" cxnId="{76FFD962-164C-4182-B90F-2AF67449E188}">
      <dgm:prSet/>
      <dgm:spPr/>
      <dgm:t>
        <a:bodyPr/>
        <a:lstStyle/>
        <a:p>
          <a:endParaRPr lang="en-US"/>
        </a:p>
      </dgm:t>
    </dgm:pt>
    <dgm:pt modelId="{AEB6B34C-8676-3948-8BAB-3BF492F31792}" type="pres">
      <dgm:prSet presAssocID="{2867A578-6F97-4C95-9BC2-0AF432D6E754}" presName="vert0" presStyleCnt="0">
        <dgm:presLayoutVars>
          <dgm:dir/>
          <dgm:animOne val="branch"/>
          <dgm:animLvl val="lvl"/>
        </dgm:presLayoutVars>
      </dgm:prSet>
      <dgm:spPr/>
    </dgm:pt>
    <dgm:pt modelId="{9A118482-5FCB-AE4E-8190-DCDC03DEF920}" type="pres">
      <dgm:prSet presAssocID="{6456BFCA-2DFE-42AD-A58A-C3F57CC78E99}" presName="thickLine" presStyleLbl="alignNode1" presStyleIdx="0" presStyleCnt="2"/>
      <dgm:spPr/>
    </dgm:pt>
    <dgm:pt modelId="{6C218293-BBA1-5147-B814-BB8F84814794}" type="pres">
      <dgm:prSet presAssocID="{6456BFCA-2DFE-42AD-A58A-C3F57CC78E99}" presName="horz1" presStyleCnt="0"/>
      <dgm:spPr/>
    </dgm:pt>
    <dgm:pt modelId="{527145AF-8BEF-9942-982E-5CEA0A917A17}" type="pres">
      <dgm:prSet presAssocID="{6456BFCA-2DFE-42AD-A58A-C3F57CC78E99}" presName="tx1" presStyleLbl="revTx" presStyleIdx="0" presStyleCnt="2"/>
      <dgm:spPr/>
    </dgm:pt>
    <dgm:pt modelId="{8B7D7EBA-746E-164A-9FBC-9DEB273C720D}" type="pres">
      <dgm:prSet presAssocID="{6456BFCA-2DFE-42AD-A58A-C3F57CC78E99}" presName="vert1" presStyleCnt="0"/>
      <dgm:spPr/>
    </dgm:pt>
    <dgm:pt modelId="{69ADB9B6-2921-F24B-A214-1505CA7016BF}" type="pres">
      <dgm:prSet presAssocID="{755AD458-5A82-46D5-B0F1-5ECAAE17BE61}" presName="thickLine" presStyleLbl="alignNode1" presStyleIdx="1" presStyleCnt="2"/>
      <dgm:spPr/>
    </dgm:pt>
    <dgm:pt modelId="{000F3959-586C-3A44-B878-6FB8464D037E}" type="pres">
      <dgm:prSet presAssocID="{755AD458-5A82-46D5-B0F1-5ECAAE17BE61}" presName="horz1" presStyleCnt="0"/>
      <dgm:spPr/>
    </dgm:pt>
    <dgm:pt modelId="{468C6D56-3624-3E49-A537-CFE80794DB74}" type="pres">
      <dgm:prSet presAssocID="{755AD458-5A82-46D5-B0F1-5ECAAE17BE61}" presName="tx1" presStyleLbl="revTx" presStyleIdx="1" presStyleCnt="2"/>
      <dgm:spPr/>
    </dgm:pt>
    <dgm:pt modelId="{719FEA58-1AEC-724A-9529-193F87941940}" type="pres">
      <dgm:prSet presAssocID="{755AD458-5A82-46D5-B0F1-5ECAAE17BE61}" presName="vert1" presStyleCnt="0"/>
      <dgm:spPr/>
    </dgm:pt>
  </dgm:ptLst>
  <dgm:cxnLst>
    <dgm:cxn modelId="{8544455F-FCCD-426F-BB0E-F47477141592}" srcId="{2867A578-6F97-4C95-9BC2-0AF432D6E754}" destId="{6456BFCA-2DFE-42AD-A58A-C3F57CC78E99}" srcOrd="0" destOrd="0" parTransId="{83B524C9-06AA-4FD9-A7AC-7E22A4F5644E}" sibTransId="{E9FEE864-C0D3-4F3D-B7EB-51F04B737B28}"/>
    <dgm:cxn modelId="{76FFD962-164C-4182-B90F-2AF67449E188}" srcId="{2867A578-6F97-4C95-9BC2-0AF432D6E754}" destId="{755AD458-5A82-46D5-B0F1-5ECAAE17BE61}" srcOrd="1" destOrd="0" parTransId="{233D9682-4E3C-4472-AAB3-928E7C735F92}" sibTransId="{1C4A204F-8908-4D5E-B78E-40AF3626E397}"/>
    <dgm:cxn modelId="{401B33A2-D017-AC44-B763-9519B2865FA2}" type="presOf" srcId="{2867A578-6F97-4C95-9BC2-0AF432D6E754}" destId="{AEB6B34C-8676-3948-8BAB-3BF492F31792}" srcOrd="0" destOrd="0" presId="urn:microsoft.com/office/officeart/2008/layout/LinedList"/>
    <dgm:cxn modelId="{CD396FB3-E68C-8D40-B20C-011160C468D7}" type="presOf" srcId="{6456BFCA-2DFE-42AD-A58A-C3F57CC78E99}" destId="{527145AF-8BEF-9942-982E-5CEA0A917A17}" srcOrd="0" destOrd="0" presId="urn:microsoft.com/office/officeart/2008/layout/LinedList"/>
    <dgm:cxn modelId="{F8A2AAC7-8D22-5249-8ADB-75FAC92EED85}" type="presOf" srcId="{755AD458-5A82-46D5-B0F1-5ECAAE17BE61}" destId="{468C6D56-3624-3E49-A537-CFE80794DB74}" srcOrd="0" destOrd="0" presId="urn:microsoft.com/office/officeart/2008/layout/LinedList"/>
    <dgm:cxn modelId="{DCA5A5C5-D804-D544-BFB4-BEB4F4B90ED5}" type="presParOf" srcId="{AEB6B34C-8676-3948-8BAB-3BF492F31792}" destId="{9A118482-5FCB-AE4E-8190-DCDC03DEF920}" srcOrd="0" destOrd="0" presId="urn:microsoft.com/office/officeart/2008/layout/LinedList"/>
    <dgm:cxn modelId="{C85053AE-3E8C-074B-89A7-13CA97E26BC1}" type="presParOf" srcId="{AEB6B34C-8676-3948-8BAB-3BF492F31792}" destId="{6C218293-BBA1-5147-B814-BB8F84814794}" srcOrd="1" destOrd="0" presId="urn:microsoft.com/office/officeart/2008/layout/LinedList"/>
    <dgm:cxn modelId="{4434EC77-D54C-7E47-98BE-6BBB7090080B}" type="presParOf" srcId="{6C218293-BBA1-5147-B814-BB8F84814794}" destId="{527145AF-8BEF-9942-982E-5CEA0A917A17}" srcOrd="0" destOrd="0" presId="urn:microsoft.com/office/officeart/2008/layout/LinedList"/>
    <dgm:cxn modelId="{9CD84E28-452F-1240-8D96-75D2FB953243}" type="presParOf" srcId="{6C218293-BBA1-5147-B814-BB8F84814794}" destId="{8B7D7EBA-746E-164A-9FBC-9DEB273C720D}" srcOrd="1" destOrd="0" presId="urn:microsoft.com/office/officeart/2008/layout/LinedList"/>
    <dgm:cxn modelId="{6D44ECD4-2FE3-3349-B418-FD3BB44445D7}" type="presParOf" srcId="{AEB6B34C-8676-3948-8BAB-3BF492F31792}" destId="{69ADB9B6-2921-F24B-A214-1505CA7016BF}" srcOrd="2" destOrd="0" presId="urn:microsoft.com/office/officeart/2008/layout/LinedList"/>
    <dgm:cxn modelId="{F4CA22A2-CFA2-C047-A534-D0E1AAA770AD}" type="presParOf" srcId="{AEB6B34C-8676-3948-8BAB-3BF492F31792}" destId="{000F3959-586C-3A44-B878-6FB8464D037E}" srcOrd="3" destOrd="0" presId="urn:microsoft.com/office/officeart/2008/layout/LinedList"/>
    <dgm:cxn modelId="{543E44E2-F1A8-3643-8525-116B0117AC91}" type="presParOf" srcId="{000F3959-586C-3A44-B878-6FB8464D037E}" destId="{468C6D56-3624-3E49-A537-CFE80794DB74}" srcOrd="0" destOrd="0" presId="urn:microsoft.com/office/officeart/2008/layout/LinedList"/>
    <dgm:cxn modelId="{F5A7D4DD-38CA-9245-8DD9-3EC271645677}" type="presParOf" srcId="{000F3959-586C-3A44-B878-6FB8464D037E}" destId="{719FEA58-1AEC-724A-9529-193F87941940}"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B41B3E-48B0-B84E-9F7F-4833776F2230}">
      <dsp:nvSpPr>
        <dsp:cNvPr id="0" name=""/>
        <dsp:cNvSpPr/>
      </dsp:nvSpPr>
      <dsp:spPr>
        <a:xfrm>
          <a:off x="1283" y="673807"/>
          <a:ext cx="5006206" cy="300372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a:t>An account of the best Universities in the world places many in the United States. In 2017 NCES data notes 4,313 higher education institutions across the United States (ProQuest, 2019). </a:t>
          </a:r>
        </a:p>
      </dsp:txBody>
      <dsp:txXfrm>
        <a:off x="1283" y="673807"/>
        <a:ext cx="5006206" cy="3003723"/>
      </dsp:txXfrm>
    </dsp:sp>
    <dsp:sp modelId="{7968B120-FE34-2648-8E3A-313A01ACA9EA}">
      <dsp:nvSpPr>
        <dsp:cNvPr id="0" name=""/>
        <dsp:cNvSpPr/>
      </dsp:nvSpPr>
      <dsp:spPr>
        <a:xfrm>
          <a:off x="5508110" y="673807"/>
          <a:ext cx="5006206" cy="3003723"/>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A ranking of world universities by the Center for World University Rankings list’s 8 out of the top 10 schools are located in the US. </a:t>
          </a:r>
        </a:p>
        <a:p>
          <a:pPr marL="0" lvl="0" indent="0" algn="ctr" defTabSz="1111250">
            <a:lnSpc>
              <a:spcPct val="90000"/>
            </a:lnSpc>
            <a:spcBef>
              <a:spcPct val="0"/>
            </a:spcBef>
            <a:spcAft>
              <a:spcPct val="35000"/>
            </a:spcAft>
            <a:buNone/>
          </a:pPr>
          <a:r>
            <a:rPr lang="en-US" sz="2500" kern="1200" dirty="0"/>
            <a:t>Out of the top 20, 16 are in the US </a:t>
          </a:r>
        </a:p>
        <a:p>
          <a:pPr marL="0" lvl="0" indent="0" algn="ctr" defTabSz="1111250">
            <a:lnSpc>
              <a:spcPct val="90000"/>
            </a:lnSpc>
            <a:spcBef>
              <a:spcPct val="0"/>
            </a:spcBef>
            <a:spcAft>
              <a:spcPct val="35000"/>
            </a:spcAft>
            <a:buNone/>
          </a:pPr>
          <a:r>
            <a:rPr lang="en-US" sz="2500" kern="1200" dirty="0"/>
            <a:t>(Center for World University Rankings, </a:t>
          </a:r>
          <a:r>
            <a:rPr lang="en-US" sz="2500" kern="1200" dirty="0" err="1"/>
            <a:t>n.d</a:t>
          </a:r>
          <a:r>
            <a:rPr lang="en-US" sz="2500" kern="1200" dirty="0"/>
            <a:t>) </a:t>
          </a:r>
        </a:p>
      </dsp:txBody>
      <dsp:txXfrm>
        <a:off x="5508110" y="673807"/>
        <a:ext cx="5006206" cy="30037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118482-5FCB-AE4E-8190-DCDC03DEF920}">
      <dsp:nvSpPr>
        <dsp:cNvPr id="0" name=""/>
        <dsp:cNvSpPr/>
      </dsp:nvSpPr>
      <dsp:spPr>
        <a:xfrm>
          <a:off x="0" y="0"/>
          <a:ext cx="4936067"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527145AF-8BEF-9942-982E-5CEA0A917A17}">
      <dsp:nvSpPr>
        <dsp:cNvPr id="0" name=""/>
        <dsp:cNvSpPr/>
      </dsp:nvSpPr>
      <dsp:spPr>
        <a:xfrm>
          <a:off x="0" y="0"/>
          <a:ext cx="4936067" cy="1992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t" anchorCtr="0">
          <a:noAutofit/>
        </a:bodyPr>
        <a:lstStyle/>
        <a:p>
          <a:pPr marL="0" lvl="0" indent="0" algn="l" defTabSz="2489200">
            <a:lnSpc>
              <a:spcPct val="90000"/>
            </a:lnSpc>
            <a:spcBef>
              <a:spcPct val="0"/>
            </a:spcBef>
            <a:spcAft>
              <a:spcPct val="35000"/>
            </a:spcAft>
            <a:buNone/>
          </a:pPr>
          <a:r>
            <a:rPr lang="en-US" sz="5600" kern="1200" dirty="0"/>
            <a:t>Population density</a:t>
          </a:r>
        </a:p>
      </dsp:txBody>
      <dsp:txXfrm>
        <a:off x="0" y="0"/>
        <a:ext cx="4936067" cy="1992577"/>
      </dsp:txXfrm>
    </dsp:sp>
    <dsp:sp modelId="{69ADB9B6-2921-F24B-A214-1505CA7016BF}">
      <dsp:nvSpPr>
        <dsp:cNvPr id="0" name=""/>
        <dsp:cNvSpPr/>
      </dsp:nvSpPr>
      <dsp:spPr>
        <a:xfrm>
          <a:off x="0" y="1992577"/>
          <a:ext cx="4936067"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468C6D56-3624-3E49-A537-CFE80794DB74}">
      <dsp:nvSpPr>
        <dsp:cNvPr id="0" name=""/>
        <dsp:cNvSpPr/>
      </dsp:nvSpPr>
      <dsp:spPr>
        <a:xfrm>
          <a:off x="0" y="1992577"/>
          <a:ext cx="4936067" cy="19925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t" anchorCtr="0">
          <a:noAutofit/>
        </a:bodyPr>
        <a:lstStyle/>
        <a:p>
          <a:pPr marL="0" lvl="0" indent="0" algn="l" defTabSz="2489200">
            <a:lnSpc>
              <a:spcPct val="90000"/>
            </a:lnSpc>
            <a:spcBef>
              <a:spcPct val="0"/>
            </a:spcBef>
            <a:spcAft>
              <a:spcPct val="35000"/>
            </a:spcAft>
            <a:buNone/>
          </a:pPr>
          <a:r>
            <a:rPr lang="en-US" sz="5600" kern="1200" dirty="0"/>
            <a:t>Access to resources</a:t>
          </a:r>
        </a:p>
      </dsp:txBody>
      <dsp:txXfrm>
        <a:off x="0" y="1992577"/>
        <a:ext cx="4936067" cy="199257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75D865-E7B2-0243-A3CF-FFBEAC691DC1}" type="datetimeFigureOut">
              <a:rPr lang="en-US" smtClean="0"/>
              <a:t>5/12/21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82CC94-E7B6-D64C-9E5E-077BE508DDF6}" type="slidenum">
              <a:rPr lang="en-US" smtClean="0"/>
              <a:t>‹#›</a:t>
            </a:fld>
            <a:endParaRPr lang="en-US"/>
          </a:p>
        </p:txBody>
      </p:sp>
    </p:spTree>
    <p:extLst>
      <p:ext uri="{BB962C8B-B14F-4D97-AF65-F5344CB8AC3E}">
        <p14:creationId xmlns:p14="http://schemas.microsoft.com/office/powerpoint/2010/main" val="19694374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82CC94-E7B6-D64C-9E5E-077BE508DDF6}" type="slidenum">
              <a:rPr lang="en-US" smtClean="0"/>
              <a:t>1</a:t>
            </a:fld>
            <a:endParaRPr lang="en-US"/>
          </a:p>
        </p:txBody>
      </p:sp>
    </p:spTree>
    <p:extLst>
      <p:ext uri="{BB962C8B-B14F-4D97-AF65-F5344CB8AC3E}">
        <p14:creationId xmlns:p14="http://schemas.microsoft.com/office/powerpoint/2010/main" val="568820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A3C276B-0BDB-CD4C-99B5-343432FCF2AE}" type="slidenum">
              <a:rPr lang="en-US" smtClean="0"/>
              <a:t>23</a:t>
            </a:fld>
            <a:endParaRPr lang="en-US"/>
          </a:p>
        </p:txBody>
      </p:sp>
    </p:spTree>
    <p:extLst>
      <p:ext uri="{BB962C8B-B14F-4D97-AF65-F5344CB8AC3E}">
        <p14:creationId xmlns:p14="http://schemas.microsoft.com/office/powerpoint/2010/main" val="1616039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82CC94-E7B6-D64C-9E5E-077BE508DDF6}" type="slidenum">
              <a:rPr lang="en-US" smtClean="0"/>
              <a:t>24</a:t>
            </a:fld>
            <a:endParaRPr lang="en-US"/>
          </a:p>
        </p:txBody>
      </p:sp>
    </p:spTree>
    <p:extLst>
      <p:ext uri="{BB962C8B-B14F-4D97-AF65-F5344CB8AC3E}">
        <p14:creationId xmlns:p14="http://schemas.microsoft.com/office/powerpoint/2010/main" val="19504406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82CC94-E7B6-D64C-9E5E-077BE508DDF6}" type="slidenum">
              <a:rPr lang="en-US" smtClean="0"/>
              <a:t>28</a:t>
            </a:fld>
            <a:endParaRPr lang="en-US"/>
          </a:p>
        </p:txBody>
      </p:sp>
    </p:spTree>
    <p:extLst>
      <p:ext uri="{BB962C8B-B14F-4D97-AF65-F5344CB8AC3E}">
        <p14:creationId xmlns:p14="http://schemas.microsoft.com/office/powerpoint/2010/main" val="1424336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82CC94-E7B6-D64C-9E5E-077BE508DDF6}" type="slidenum">
              <a:rPr lang="en-US" smtClean="0"/>
              <a:t>2</a:t>
            </a:fld>
            <a:endParaRPr lang="en-US"/>
          </a:p>
        </p:txBody>
      </p:sp>
    </p:spTree>
    <p:extLst>
      <p:ext uri="{BB962C8B-B14F-4D97-AF65-F5344CB8AC3E}">
        <p14:creationId xmlns:p14="http://schemas.microsoft.com/office/powerpoint/2010/main" val="1095269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82CC94-E7B6-D64C-9E5E-077BE508DDF6}" type="slidenum">
              <a:rPr lang="en-US" smtClean="0"/>
              <a:t>3</a:t>
            </a:fld>
            <a:endParaRPr lang="en-US"/>
          </a:p>
        </p:txBody>
      </p:sp>
    </p:spTree>
    <p:extLst>
      <p:ext uri="{BB962C8B-B14F-4D97-AF65-F5344CB8AC3E}">
        <p14:creationId xmlns:p14="http://schemas.microsoft.com/office/powerpoint/2010/main" val="2566744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5DC5A1-591E-6746-8F1A-36229F37B3C7}" type="slidenum">
              <a:rPr lang="en-US" smtClean="0"/>
              <a:t>4</a:t>
            </a:fld>
            <a:endParaRPr lang="en-US"/>
          </a:p>
        </p:txBody>
      </p:sp>
    </p:spTree>
    <p:extLst>
      <p:ext uri="{BB962C8B-B14F-4D97-AF65-F5344CB8AC3E}">
        <p14:creationId xmlns:p14="http://schemas.microsoft.com/office/powerpoint/2010/main" val="3791622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5DC5A1-591E-6746-8F1A-36229F37B3C7}" type="slidenum">
              <a:rPr lang="en-US" smtClean="0"/>
              <a:t>6</a:t>
            </a:fld>
            <a:endParaRPr lang="en-US"/>
          </a:p>
        </p:txBody>
      </p:sp>
    </p:spTree>
    <p:extLst>
      <p:ext uri="{BB962C8B-B14F-4D97-AF65-F5344CB8AC3E}">
        <p14:creationId xmlns:p14="http://schemas.microsoft.com/office/powerpoint/2010/main" val="3706230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82CC94-E7B6-D64C-9E5E-077BE508DDF6}" type="slidenum">
              <a:rPr lang="en-US" smtClean="0"/>
              <a:t>8</a:t>
            </a:fld>
            <a:endParaRPr lang="en-US"/>
          </a:p>
        </p:txBody>
      </p:sp>
    </p:spTree>
    <p:extLst>
      <p:ext uri="{BB962C8B-B14F-4D97-AF65-F5344CB8AC3E}">
        <p14:creationId xmlns:p14="http://schemas.microsoft.com/office/powerpoint/2010/main" val="3497297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82CC94-E7B6-D64C-9E5E-077BE508DDF6}" type="slidenum">
              <a:rPr lang="en-US" smtClean="0"/>
              <a:t>9</a:t>
            </a:fld>
            <a:endParaRPr lang="en-US"/>
          </a:p>
        </p:txBody>
      </p:sp>
    </p:spTree>
    <p:extLst>
      <p:ext uri="{BB962C8B-B14F-4D97-AF65-F5344CB8AC3E}">
        <p14:creationId xmlns:p14="http://schemas.microsoft.com/office/powerpoint/2010/main" val="2107927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82CC94-E7B6-D64C-9E5E-077BE508DDF6}" type="slidenum">
              <a:rPr lang="en-US" smtClean="0"/>
              <a:t>14</a:t>
            </a:fld>
            <a:endParaRPr lang="en-US"/>
          </a:p>
        </p:txBody>
      </p:sp>
    </p:spTree>
    <p:extLst>
      <p:ext uri="{BB962C8B-B14F-4D97-AF65-F5344CB8AC3E}">
        <p14:creationId xmlns:p14="http://schemas.microsoft.com/office/powerpoint/2010/main" val="3299468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82CC94-E7B6-D64C-9E5E-077BE508DDF6}" type="slidenum">
              <a:rPr lang="en-US" smtClean="0"/>
              <a:t>20</a:t>
            </a:fld>
            <a:endParaRPr lang="en-US"/>
          </a:p>
        </p:txBody>
      </p:sp>
    </p:spTree>
    <p:extLst>
      <p:ext uri="{BB962C8B-B14F-4D97-AF65-F5344CB8AC3E}">
        <p14:creationId xmlns:p14="http://schemas.microsoft.com/office/powerpoint/2010/main" val="3293555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43A8C-43BA-E448-A682-CC3CC237CD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0AB8897-2C47-AD4F-B859-9081588E60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4D47797-0F26-4644-91F0-66D6F34F728F}"/>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5" name="Footer Placeholder 4">
            <a:extLst>
              <a:ext uri="{FF2B5EF4-FFF2-40B4-BE49-F238E27FC236}">
                <a16:creationId xmlns:a16="http://schemas.microsoft.com/office/drawing/2014/main" id="{68904323-9E2D-944C-9124-5944CA7A72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895A5-395E-D14F-9FFD-6A5EC37E443B}"/>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3277991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E51F9-0085-184B-907D-2211882CD21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22C1CDB-E141-B34F-9D2D-959A08D9CB9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B93BF0-6F76-2A4C-A75A-5CFBA4BFA0B2}"/>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5" name="Footer Placeholder 4">
            <a:extLst>
              <a:ext uri="{FF2B5EF4-FFF2-40B4-BE49-F238E27FC236}">
                <a16:creationId xmlns:a16="http://schemas.microsoft.com/office/drawing/2014/main" id="{F89B3C14-6082-D849-85C8-E56D2F6C80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E0ABCB-E6A8-1547-A19B-EF61CFBF582A}"/>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1097976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32C432-894E-8047-B483-6CB7F771657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68D71FB-633A-EA46-A6F0-A9090D66EA6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5C166F-708B-F141-ACF7-516A9FF86CD4}"/>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5" name="Footer Placeholder 4">
            <a:extLst>
              <a:ext uri="{FF2B5EF4-FFF2-40B4-BE49-F238E27FC236}">
                <a16:creationId xmlns:a16="http://schemas.microsoft.com/office/drawing/2014/main" id="{CC2B8219-AA7F-8140-977C-EA57D3C7F0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CBAF5F-3D5D-E349-BCEE-F31EB9130B7A}"/>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104674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28C02-7309-754C-B262-309C613D59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2575A8-F956-9140-9191-1B54E557789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01C06A-B9FA-3247-BA14-E2E9F12BCCED}"/>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5" name="Footer Placeholder 4">
            <a:extLst>
              <a:ext uri="{FF2B5EF4-FFF2-40B4-BE49-F238E27FC236}">
                <a16:creationId xmlns:a16="http://schemas.microsoft.com/office/drawing/2014/main" id="{D33CDE10-5897-8842-8B00-38ECDE71FE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4AB31A-6C0F-5F49-AEDF-EA22AD89B865}"/>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1787188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10FA9-EF90-E74F-9BC5-05694ECE7E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7FB5730-E6EA-FB48-8B34-05388CDB18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B06A90F-1E4E-3547-B71F-AF39018EFE1B}"/>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5" name="Footer Placeholder 4">
            <a:extLst>
              <a:ext uri="{FF2B5EF4-FFF2-40B4-BE49-F238E27FC236}">
                <a16:creationId xmlns:a16="http://schemas.microsoft.com/office/drawing/2014/main" id="{E9FA1CAA-92BB-8047-B67F-F12CFF90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A8F3D6-AEAF-D54A-BB6B-545672644BD7}"/>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1735237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8CB20-6896-0F48-8DB9-7B75B88A465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FD4616-3EF2-0140-8DE6-CA877F1992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DB60C21-F16F-6B49-A003-845B3AB20BD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5C5D69-3D94-834E-B630-A1754DDEEED7}"/>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6" name="Footer Placeholder 5">
            <a:extLst>
              <a:ext uri="{FF2B5EF4-FFF2-40B4-BE49-F238E27FC236}">
                <a16:creationId xmlns:a16="http://schemas.microsoft.com/office/drawing/2014/main" id="{7884C8FA-717E-0445-95FD-6F31B7F6F0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E04354-D6B1-9347-9B6C-BCAF65D461EC}"/>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3937030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BE99B-DC4B-7C44-8C3C-9F0689C8AFA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29250DE-AFE4-014D-AE90-F47567E21B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1A995EA-94DB-4647-BDFE-EAD94C744A9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5BCB03-5FB6-0244-B16B-C85B07BD31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A8A3FF-9D48-AD4A-961F-B3D2F20EAC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7A3D99-B6F8-874C-BCC9-A0B45E9C4E79}"/>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8" name="Footer Placeholder 7">
            <a:extLst>
              <a:ext uri="{FF2B5EF4-FFF2-40B4-BE49-F238E27FC236}">
                <a16:creationId xmlns:a16="http://schemas.microsoft.com/office/drawing/2014/main" id="{3EEB5435-1A94-EF4B-A505-6862B5B9245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44F1C5-19CA-C147-9BB8-2B43765FEFC7}"/>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993063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1E621-46FD-7940-A3A8-ED9A9AF270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01F5814-D938-734E-A19C-E9DAB39D2AAF}"/>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4" name="Footer Placeholder 3">
            <a:extLst>
              <a:ext uri="{FF2B5EF4-FFF2-40B4-BE49-F238E27FC236}">
                <a16:creationId xmlns:a16="http://schemas.microsoft.com/office/drawing/2014/main" id="{7FAC878B-5948-1B4E-B2F8-67156AF7D62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AA32D18-E976-1943-9B4A-A4F674744F25}"/>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3635508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72371-FA9D-8945-A0EE-FAFB01EDF35E}"/>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3" name="Footer Placeholder 2">
            <a:extLst>
              <a:ext uri="{FF2B5EF4-FFF2-40B4-BE49-F238E27FC236}">
                <a16:creationId xmlns:a16="http://schemas.microsoft.com/office/drawing/2014/main" id="{B1E9DD78-E6FA-A248-AC35-4FB12A4D220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583FD3-2501-3F41-B688-03A81D715E51}"/>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2941010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5EF91-D902-1346-8AD2-D99CE5EF55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144D8C9-E1AE-564A-835D-53D5BC8FDD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8F0C17-4306-0647-B33A-9478B09C3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81DCD3-CD5F-4A4A-B78B-C180BBB8C008}"/>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6" name="Footer Placeholder 5">
            <a:extLst>
              <a:ext uri="{FF2B5EF4-FFF2-40B4-BE49-F238E27FC236}">
                <a16:creationId xmlns:a16="http://schemas.microsoft.com/office/drawing/2014/main" id="{51B5E6D0-D421-5E47-800B-F06946BCDA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042C27-3118-0745-B308-830FFA1F0E94}"/>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689188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2EF13-D1AF-E749-A834-9F757DB313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E1AB807-6642-8D48-BDFE-0D4F08A87D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E06D8A-09DC-6841-A9BD-65CDFD8337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DA6B00-B603-1A46-AC08-8F4C53269717}"/>
              </a:ext>
            </a:extLst>
          </p:cNvPr>
          <p:cNvSpPr>
            <a:spLocks noGrp="1"/>
          </p:cNvSpPr>
          <p:nvPr>
            <p:ph type="dt" sz="half" idx="10"/>
          </p:nvPr>
        </p:nvSpPr>
        <p:spPr/>
        <p:txBody>
          <a:bodyPr/>
          <a:lstStyle/>
          <a:p>
            <a:fld id="{8F8F5640-B5CF-6D46-8920-F697A0CDB90A}" type="datetimeFigureOut">
              <a:rPr lang="en-US" smtClean="0"/>
              <a:t>5/12/21</a:t>
            </a:fld>
            <a:endParaRPr lang="en-US"/>
          </a:p>
        </p:txBody>
      </p:sp>
      <p:sp>
        <p:nvSpPr>
          <p:cNvPr id="6" name="Footer Placeholder 5">
            <a:extLst>
              <a:ext uri="{FF2B5EF4-FFF2-40B4-BE49-F238E27FC236}">
                <a16:creationId xmlns:a16="http://schemas.microsoft.com/office/drawing/2014/main" id="{6CB7A8DC-3F55-A74D-B2D2-E840F98058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9A9225-4A39-B94A-ACB6-30E7CF6CADA5}"/>
              </a:ext>
            </a:extLst>
          </p:cNvPr>
          <p:cNvSpPr>
            <a:spLocks noGrp="1"/>
          </p:cNvSpPr>
          <p:nvPr>
            <p:ph type="sldNum" sz="quarter" idx="12"/>
          </p:nvPr>
        </p:nvSpPr>
        <p:spPr/>
        <p:txBody>
          <a:bodyPr/>
          <a:lstStyle/>
          <a:p>
            <a:fld id="{F6F5EDEE-4D94-6B49-BE2C-9937361371EC}" type="slidenum">
              <a:rPr lang="en-US" smtClean="0"/>
              <a:t>‹#›</a:t>
            </a:fld>
            <a:endParaRPr lang="en-US"/>
          </a:p>
        </p:txBody>
      </p:sp>
    </p:spTree>
    <p:extLst>
      <p:ext uri="{BB962C8B-B14F-4D97-AF65-F5344CB8AC3E}">
        <p14:creationId xmlns:p14="http://schemas.microsoft.com/office/powerpoint/2010/main" val="2890870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E27901-519F-294B-B867-51E4C88096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D572C3B-7EDA-DD4D-B0D8-10A196EAC0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DD7479-DA83-304E-9325-245758ACF8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8F5640-B5CF-6D46-8920-F697A0CDB90A}" type="datetimeFigureOut">
              <a:rPr lang="en-US" smtClean="0"/>
              <a:t>5/12/21</a:t>
            </a:fld>
            <a:endParaRPr lang="en-US"/>
          </a:p>
        </p:txBody>
      </p:sp>
      <p:sp>
        <p:nvSpPr>
          <p:cNvPr id="5" name="Footer Placeholder 4">
            <a:extLst>
              <a:ext uri="{FF2B5EF4-FFF2-40B4-BE49-F238E27FC236}">
                <a16:creationId xmlns:a16="http://schemas.microsoft.com/office/drawing/2014/main" id="{FD5C6FB7-8AFE-F94A-8CA4-8DC60056D6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D93253F-91B2-6140-BE8B-9042A1F9BF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F5EDEE-4D94-6B49-BE2C-9937361371EC}" type="slidenum">
              <a:rPr lang="en-US" smtClean="0"/>
              <a:t>‹#›</a:t>
            </a:fld>
            <a:endParaRPr lang="en-US"/>
          </a:p>
        </p:txBody>
      </p:sp>
    </p:spTree>
    <p:extLst>
      <p:ext uri="{BB962C8B-B14F-4D97-AF65-F5344CB8AC3E}">
        <p14:creationId xmlns:p14="http://schemas.microsoft.com/office/powerpoint/2010/main" val="4050096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4.jpeg"/><Relationship Id="rId7" Type="http://schemas.openxmlformats.org/officeDocument/2006/relationships/diagramColors" Target="../diagrams/colors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A061BA2E-A388-41C5-B73A-B0FEB6B102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86251E9-A40E-40C9-882C-836AB0339EEE}"/>
              </a:ext>
            </a:extLst>
          </p:cNvPr>
          <p:cNvPicPr>
            <a:picLocks noChangeAspect="1"/>
          </p:cNvPicPr>
          <p:nvPr/>
        </p:nvPicPr>
        <p:blipFill rotWithShape="1">
          <a:blip r:embed="rId3"/>
          <a:srcRect l="26930" r="13735" b="-1"/>
          <a:stretch/>
        </p:blipFill>
        <p:spPr>
          <a:xfrm>
            <a:off x="-1" y="10"/>
            <a:ext cx="6096001" cy="6857990"/>
          </a:xfrm>
          <a:prstGeom prst="rect">
            <a:avLst/>
          </a:prstGeom>
        </p:spPr>
      </p:pic>
      <p:pic>
        <p:nvPicPr>
          <p:cNvPr id="8" name="Picture 7">
            <a:extLst>
              <a:ext uri="{FF2B5EF4-FFF2-40B4-BE49-F238E27FC236}">
                <a16:creationId xmlns:a16="http://schemas.microsoft.com/office/drawing/2014/main" id="{D7F90EE2-9540-D848-AF5A-FBF1CB13CB95}"/>
              </a:ext>
            </a:extLst>
          </p:cNvPr>
          <p:cNvPicPr>
            <a:picLocks noChangeAspect="1"/>
          </p:cNvPicPr>
          <p:nvPr/>
        </p:nvPicPr>
        <p:blipFill rotWithShape="1">
          <a:blip r:embed="rId3"/>
          <a:srcRect l="26938" r="13743" b="-1"/>
          <a:stretch/>
        </p:blipFill>
        <p:spPr>
          <a:xfrm>
            <a:off x="6094476" y="10"/>
            <a:ext cx="6094477" cy="6857990"/>
          </a:xfrm>
          <a:prstGeom prst="rect">
            <a:avLst/>
          </a:prstGeom>
        </p:spPr>
      </p:pic>
      <p:sp>
        <p:nvSpPr>
          <p:cNvPr id="15" name="Rectangle 14">
            <a:extLst>
              <a:ext uri="{FF2B5EF4-FFF2-40B4-BE49-F238E27FC236}">
                <a16:creationId xmlns:a16="http://schemas.microsoft.com/office/drawing/2014/main" id="{76E192A2-3ED3-4081-8A86-A22B51141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152902" y="-1181101"/>
            <a:ext cx="3886200" cy="12192001"/>
          </a:xfrm>
          <a:prstGeom prst="rect">
            <a:avLst/>
          </a:prstGeom>
          <a:gradFill>
            <a:gsLst>
              <a:gs pos="41000">
                <a:schemeClr val="tx1">
                  <a:alpha val="46000"/>
                </a:schemeClr>
              </a:gs>
              <a:gs pos="21000">
                <a:schemeClr val="tx1">
                  <a:alpha val="30000"/>
                </a:schemeClr>
              </a:gs>
              <a:gs pos="0">
                <a:schemeClr val="tx1">
                  <a:alpha val="0"/>
                </a:schemeClr>
              </a:gs>
              <a:gs pos="100000">
                <a:schemeClr val="tx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52BD727-24B1-AA4B-930E-8C9F82AA9E6A}"/>
              </a:ext>
            </a:extLst>
          </p:cNvPr>
          <p:cNvSpPr>
            <a:spLocks noGrp="1"/>
          </p:cNvSpPr>
          <p:nvPr>
            <p:ph type="ctrTitle"/>
          </p:nvPr>
        </p:nvSpPr>
        <p:spPr>
          <a:xfrm>
            <a:off x="404553" y="3091928"/>
            <a:ext cx="9079991" cy="2387600"/>
          </a:xfrm>
        </p:spPr>
        <p:txBody>
          <a:bodyPr>
            <a:normAutofit/>
          </a:bodyPr>
          <a:lstStyle/>
          <a:p>
            <a:pPr algn="l"/>
            <a:r>
              <a:rPr lang="en-US" sz="5000">
                <a:solidFill>
                  <a:schemeClr val="bg1"/>
                </a:solidFill>
              </a:rPr>
              <a:t>Income, Colleges, Universities, and Political Engagement</a:t>
            </a:r>
            <a:br>
              <a:rPr lang="en-US" sz="5000">
                <a:solidFill>
                  <a:schemeClr val="bg1"/>
                </a:solidFill>
              </a:rPr>
            </a:br>
            <a:endParaRPr lang="en-US" sz="5000">
              <a:solidFill>
                <a:schemeClr val="bg1"/>
              </a:solidFill>
            </a:endParaRPr>
          </a:p>
        </p:txBody>
      </p:sp>
      <p:sp>
        <p:nvSpPr>
          <p:cNvPr id="17" name="Rectangle: Rounded Corners 16">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575039"/>
            <a:ext cx="9784080"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venir Next LT Pro"/>
            </a:endParaRPr>
          </a:p>
        </p:txBody>
      </p:sp>
      <p:sp>
        <p:nvSpPr>
          <p:cNvPr id="3" name="Subtitle 2">
            <a:extLst>
              <a:ext uri="{FF2B5EF4-FFF2-40B4-BE49-F238E27FC236}">
                <a16:creationId xmlns:a16="http://schemas.microsoft.com/office/drawing/2014/main" id="{92048AD4-083B-9D4F-9D78-7F37A20A9C16}"/>
              </a:ext>
            </a:extLst>
          </p:cNvPr>
          <p:cNvSpPr>
            <a:spLocks noGrp="1"/>
          </p:cNvSpPr>
          <p:nvPr>
            <p:ph type="subTitle" idx="1"/>
          </p:nvPr>
        </p:nvSpPr>
        <p:spPr>
          <a:xfrm>
            <a:off x="404552" y="5624945"/>
            <a:ext cx="9079992" cy="592975"/>
          </a:xfrm>
        </p:spPr>
        <p:txBody>
          <a:bodyPr anchor="ctr">
            <a:normAutofit/>
          </a:bodyPr>
          <a:lstStyle/>
          <a:p>
            <a:pPr algn="l"/>
            <a:r>
              <a:rPr lang="en-US" sz="1300">
                <a:solidFill>
                  <a:schemeClr val="bg1"/>
                </a:solidFill>
              </a:rPr>
              <a:t>Devin Oommen</a:t>
            </a:r>
          </a:p>
          <a:p>
            <a:pPr algn="l"/>
            <a:r>
              <a:rPr lang="en-US" sz="1300">
                <a:solidFill>
                  <a:schemeClr val="bg1"/>
                </a:solidFill>
              </a:rPr>
              <a:t>Professor Maureen Heffern Ponicki</a:t>
            </a:r>
          </a:p>
        </p:txBody>
      </p:sp>
    </p:spTree>
    <p:extLst>
      <p:ext uri="{BB962C8B-B14F-4D97-AF65-F5344CB8AC3E}">
        <p14:creationId xmlns:p14="http://schemas.microsoft.com/office/powerpoint/2010/main" val="589602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700"/>
                                        <p:tgtEl>
                                          <p:spTgt spid="4"/>
                                        </p:tgtEl>
                                      </p:cBhvr>
                                    </p:animEffect>
                                  </p:childTnLst>
                                </p:cTn>
                              </p:par>
                              <p:par>
                                <p:cTn id="8" presetID="10" presetClass="entr" presetSubtype="0" fill="hold" nodeType="withEffect">
                                  <p:stCondLst>
                                    <p:cond delay="0"/>
                                  </p:stCondLst>
                                  <p:iterate>
                                    <p:tmPct val="10000"/>
                                  </p:iterate>
                                  <p:childTnLst>
                                    <p:set>
                                      <p:cBhvr>
                                        <p:cTn id="9" dur="1" fill="hold">
                                          <p:stCondLst>
                                            <p:cond delay="0"/>
                                          </p:stCondLst>
                                        </p:cTn>
                                        <p:tgtEl>
                                          <p:spTgt spid="8"/>
                                        </p:tgtEl>
                                        <p:attrNameLst>
                                          <p:attrName>style.visibility</p:attrName>
                                        </p:attrNameLst>
                                      </p:cBhvr>
                                      <p:to>
                                        <p:strVal val="visible"/>
                                      </p:to>
                                    </p:set>
                                    <p:animEffect transition="in" filter="fade">
                                      <p:cBhvr>
                                        <p:cTn id="10" dur="700"/>
                                        <p:tgtEl>
                                          <p:spTgt spid="8"/>
                                        </p:tgtEl>
                                      </p:cBhvr>
                                    </p:animEffect>
                                  </p:childTnLst>
                                </p:cTn>
                              </p:par>
                              <p:par>
                                <p:cTn id="11" presetID="10" presetClass="entr" presetSubtype="0" fill="hold" grpId="0" nodeType="withEffect">
                                  <p:stCondLst>
                                    <p:cond delay="200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400"/>
                                        <p:tgtEl>
                                          <p:spTgt spid="3">
                                            <p:txEl>
                                              <p:pRg st="0" end="0"/>
                                            </p:txEl>
                                          </p:spTgt>
                                        </p:tgtEl>
                                      </p:cBhvr>
                                    </p:animEffect>
                                  </p:childTnLst>
                                </p:cTn>
                              </p:par>
                              <p:par>
                                <p:cTn id="14" presetID="10" presetClass="entr" presetSubtype="0" fill="hold" grpId="0" nodeType="withEffect">
                                  <p:stCondLst>
                                    <p:cond delay="1000"/>
                                  </p:stCondLst>
                                  <p:iterate type="lt">
                                    <p:tmPct val="10000"/>
                                  </p:iterate>
                                  <p:childTnLst>
                                    <p:set>
                                      <p:cBhvr>
                                        <p:cTn id="15" dur="1" fill="hold">
                                          <p:stCondLst>
                                            <p:cond delay="0"/>
                                          </p:stCondLst>
                                        </p:cTn>
                                        <p:tgtEl>
                                          <p:spTgt spid="2"/>
                                        </p:tgtEl>
                                        <p:attrNameLst>
                                          <p:attrName>style.visibility</p:attrName>
                                        </p:attrNameLst>
                                      </p:cBhvr>
                                      <p:to>
                                        <p:strVal val="visible"/>
                                      </p:to>
                                    </p:set>
                                    <p:animEffect transition="in" filter="fade">
                                      <p:cBhvr>
                                        <p:cTn id="16" dur="4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200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605494DE-B078-4D87-BB01-C8432061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9A0576B0-CD8C-4661-95C8-A9F2CE7CD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4724288" cy="6861324"/>
          </a:xfrm>
          <a:prstGeom prst="rect">
            <a:avLst/>
          </a:prstGeom>
          <a:solidFill>
            <a:srgbClr val="000000">
              <a:alpha val="8039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3FF60E2B-3919-423C-B1FF-56CDE6681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319042"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rgbClr val="000000">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9BF901B-2013-694B-B766-2726A087BE33}"/>
              </a:ext>
            </a:extLst>
          </p:cNvPr>
          <p:cNvSpPr>
            <a:spLocks noGrp="1"/>
          </p:cNvSpPr>
          <p:nvPr>
            <p:ph type="title"/>
          </p:nvPr>
        </p:nvSpPr>
        <p:spPr>
          <a:xfrm>
            <a:off x="284495" y="1610146"/>
            <a:ext cx="4112802" cy="3509963"/>
          </a:xfrm>
        </p:spPr>
        <p:txBody>
          <a:bodyPr vert="horz" lIns="91440" tIns="45720" rIns="91440" bIns="45720" rtlCol="0" anchor="b">
            <a:normAutofit fontScale="90000"/>
          </a:bodyPr>
          <a:lstStyle/>
          <a:p>
            <a:pPr marL="457200" indent="-457200">
              <a:buFont typeface="Arial" panose="020B0604020202020204" pitchFamily="34" charset="0"/>
              <a:buChar char="•"/>
            </a:pPr>
            <a:r>
              <a:rPr lang="en-US" sz="3000" dirty="0">
                <a:solidFill>
                  <a:srgbClr val="FFFFFF"/>
                </a:solidFill>
              </a:rPr>
              <a:t>States with highest and lowest voter turnout</a:t>
            </a:r>
            <a:br>
              <a:rPr lang="en-US" sz="3000" dirty="0">
                <a:solidFill>
                  <a:srgbClr val="FFFFFF"/>
                </a:solidFill>
              </a:rPr>
            </a:br>
            <a:br>
              <a:rPr lang="en-US" sz="3000" dirty="0">
                <a:solidFill>
                  <a:srgbClr val="FFFFFF"/>
                </a:solidFill>
              </a:rPr>
            </a:br>
            <a:r>
              <a:rPr lang="en-US" sz="3000" dirty="0">
                <a:solidFill>
                  <a:srgbClr val="FFFFFF"/>
                </a:solidFill>
              </a:rPr>
              <a:t>States </a:t>
            </a:r>
            <a:r>
              <a:rPr lang="en-US" sz="3000" kern="1200" dirty="0">
                <a:solidFill>
                  <a:srgbClr val="FFFFFF"/>
                </a:solidFill>
                <a:latin typeface="+mj-lt"/>
                <a:ea typeface="+mj-ea"/>
                <a:cs typeface="+mj-cs"/>
              </a:rPr>
              <a:t>with highest and lowest percentage of population with bachelors degrees</a:t>
            </a:r>
            <a:br>
              <a:rPr lang="en-US" sz="3000" kern="1200" dirty="0">
                <a:solidFill>
                  <a:srgbClr val="FFFFFF"/>
                </a:solidFill>
                <a:latin typeface="+mj-lt"/>
                <a:ea typeface="+mj-ea"/>
                <a:cs typeface="+mj-cs"/>
              </a:rPr>
            </a:br>
            <a:endParaRPr lang="en-US" sz="3000" kern="1200" dirty="0">
              <a:solidFill>
                <a:srgbClr val="FFFFFF"/>
              </a:solidFill>
              <a:latin typeface="+mj-lt"/>
              <a:ea typeface="+mj-ea"/>
              <a:cs typeface="+mj-cs"/>
            </a:endParaRPr>
          </a:p>
        </p:txBody>
      </p:sp>
      <p:pic>
        <p:nvPicPr>
          <p:cNvPr id="1025" name="Picture 1" descr="page18image24307664">
            <a:extLst>
              <a:ext uri="{FF2B5EF4-FFF2-40B4-BE49-F238E27FC236}">
                <a16:creationId xmlns:a16="http://schemas.microsoft.com/office/drawing/2014/main" id="{3FCCD91E-9895-4D48-A557-10A49AD8EC2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9428383" y="724430"/>
            <a:ext cx="2479122" cy="557106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 descr="page19image24310368">
            <a:extLst>
              <a:ext uri="{FF2B5EF4-FFF2-40B4-BE49-F238E27FC236}">
                <a16:creationId xmlns:a16="http://schemas.microsoft.com/office/drawing/2014/main" id="{EB68FE86-1CB1-3447-9109-AABED2DF76E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85484" y="724430"/>
            <a:ext cx="2186643"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14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6C20283-73E0-40EC-8AD8-057F581F64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960120" y="0"/>
            <a:ext cx="11218661"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420248" y="0"/>
            <a:ext cx="10771752"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942B04F-82CB-874B-B25E-DC5D8367DFBB}"/>
              </a:ext>
            </a:extLst>
          </p:cNvPr>
          <p:cNvSpPr>
            <a:spLocks noGrp="1"/>
          </p:cNvSpPr>
          <p:nvPr>
            <p:ph type="title"/>
          </p:nvPr>
        </p:nvSpPr>
        <p:spPr>
          <a:xfrm>
            <a:off x="4384039" y="365125"/>
            <a:ext cx="7164493" cy="1325563"/>
          </a:xfrm>
        </p:spPr>
        <p:txBody>
          <a:bodyPr>
            <a:normAutofit/>
          </a:bodyPr>
          <a:lstStyle/>
          <a:p>
            <a:r>
              <a:rPr lang="en-US" dirty="0">
                <a:cs typeface="Calibri Light"/>
              </a:rPr>
              <a:t>Voters and Education</a:t>
            </a:r>
          </a:p>
        </p:txBody>
      </p:sp>
      <p:pic>
        <p:nvPicPr>
          <p:cNvPr id="4" name="Picture 4" descr="A picture containing text&#10;&#10;Description automatically generated">
            <a:extLst>
              <a:ext uri="{FF2B5EF4-FFF2-40B4-BE49-F238E27FC236}">
                <a16:creationId xmlns:a16="http://schemas.microsoft.com/office/drawing/2014/main" id="{C1C09897-7EDD-4B34-B965-51398219121F}"/>
              </a:ext>
            </a:extLst>
          </p:cNvPr>
          <p:cNvPicPr>
            <a:picLocks noChangeAspect="1"/>
          </p:cNvPicPr>
          <p:nvPr/>
        </p:nvPicPr>
        <p:blipFill>
          <a:blip r:embed="rId2"/>
          <a:stretch>
            <a:fillRect/>
          </a:stretch>
        </p:blipFill>
        <p:spPr>
          <a:xfrm>
            <a:off x="480060" y="2205203"/>
            <a:ext cx="3425957" cy="2447112"/>
          </a:xfrm>
          <a:prstGeom prst="rect">
            <a:avLst/>
          </a:prstGeom>
        </p:spPr>
      </p:pic>
      <p:sp>
        <p:nvSpPr>
          <p:cNvPr id="3" name="Content Placeholder 2">
            <a:extLst>
              <a:ext uri="{FF2B5EF4-FFF2-40B4-BE49-F238E27FC236}">
                <a16:creationId xmlns:a16="http://schemas.microsoft.com/office/drawing/2014/main" id="{C9699B8A-18EA-3545-86B5-87D7858CD472}"/>
              </a:ext>
            </a:extLst>
          </p:cNvPr>
          <p:cNvSpPr>
            <a:spLocks noGrp="1"/>
          </p:cNvSpPr>
          <p:nvPr>
            <p:ph idx="1"/>
          </p:nvPr>
        </p:nvSpPr>
        <p:spPr>
          <a:xfrm>
            <a:off x="4387515" y="2022601"/>
            <a:ext cx="7161017" cy="4154361"/>
          </a:xfrm>
        </p:spPr>
        <p:txBody>
          <a:bodyPr vert="horz" lIns="91440" tIns="45720" rIns="91440" bIns="45720" rtlCol="0">
            <a:normAutofit/>
          </a:bodyPr>
          <a:lstStyle/>
          <a:p>
            <a:r>
              <a:rPr lang="en-US" sz="2000" dirty="0">
                <a:cs typeface="Calibri"/>
              </a:rPr>
              <a:t>States with a higher percentage of people 25 or older with a bachelor's degree tended to be states with higher turnout.</a:t>
            </a:r>
          </a:p>
          <a:p>
            <a:r>
              <a:rPr lang="en-US" sz="2000" dirty="0">
                <a:cs typeface="Calibri"/>
              </a:rPr>
              <a:t>Massachusetts had 45% of bachelor's degree holders among people 25 or older and were 14th, in voter turnout</a:t>
            </a:r>
          </a:p>
          <a:p>
            <a:r>
              <a:rPr lang="en-US" sz="2000" dirty="0">
                <a:cs typeface="Calibri"/>
              </a:rPr>
              <a:t>Colorado was at 42.7% and was 2nd in turnout</a:t>
            </a:r>
          </a:p>
          <a:p>
            <a:r>
              <a:rPr lang="en-US" sz="2000" dirty="0">
                <a:cs typeface="Calibri"/>
              </a:rPr>
              <a:t>New Jersey, was at 41.2% and 8th among turnout, </a:t>
            </a:r>
          </a:p>
          <a:p>
            <a:r>
              <a:rPr lang="en-US" sz="2000" dirty="0">
                <a:cs typeface="Calibri"/>
              </a:rPr>
              <a:t>Maryland was at 40.9% and was 20th in turnout</a:t>
            </a:r>
          </a:p>
          <a:p>
            <a:r>
              <a:rPr lang="en-US" sz="2000" dirty="0">
                <a:cs typeface="Calibri"/>
              </a:rPr>
              <a:t> Connecticut was at 39.8% and was 16th in turnout</a:t>
            </a:r>
          </a:p>
          <a:p>
            <a:endParaRPr lang="en-US" sz="2000" dirty="0">
              <a:cs typeface="Calibri"/>
            </a:endParaRPr>
          </a:p>
          <a:p>
            <a:pPr marL="0" indent="0">
              <a:buNone/>
            </a:pPr>
            <a:r>
              <a:rPr lang="en-US" sz="2000" dirty="0">
                <a:solidFill>
                  <a:srgbClr val="FFFFFF"/>
                </a:solidFill>
              </a:rPr>
              <a:t>(US Census Bureau, September 2020; United States Elections Project, 2020) </a:t>
            </a:r>
          </a:p>
          <a:p>
            <a:pPr marL="0" indent="0">
              <a:buNone/>
            </a:pPr>
            <a:endParaRPr lang="en-US" sz="2000" dirty="0">
              <a:cs typeface="Calibri"/>
            </a:endParaRPr>
          </a:p>
          <a:p>
            <a:endParaRPr lang="en-US" sz="2000" dirty="0">
              <a:cs typeface="Calibri"/>
            </a:endParaRPr>
          </a:p>
        </p:txBody>
      </p:sp>
    </p:spTree>
    <p:extLst>
      <p:ext uri="{BB962C8B-B14F-4D97-AF65-F5344CB8AC3E}">
        <p14:creationId xmlns:p14="http://schemas.microsoft.com/office/powerpoint/2010/main" val="2177783144"/>
      </p:ext>
    </p:extLst>
  </p:cSld>
  <p:clrMapOvr>
    <a:overrideClrMapping bg1="dk1" tx1="lt1" bg2="dk2" tx2="lt2" accent1="accent1" accent2="accent2" accent3="accent3" accent4="accent4" accent5="accent5" accent6="accent6" hlink="hlink" folHlink="folHlink"/>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D1D7179B-FF7C-482F-B3D9-2BE9ED1139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10300" cy="6858000"/>
          </a:xfrm>
          <a:custGeom>
            <a:avLst/>
            <a:gdLst>
              <a:gd name="connsiteX0" fmla="*/ 0 w 6210300"/>
              <a:gd name="connsiteY0" fmla="*/ 0 h 6858000"/>
              <a:gd name="connsiteX1" fmla="*/ 2628900 w 6210300"/>
              <a:gd name="connsiteY1" fmla="*/ 0 h 6858000"/>
              <a:gd name="connsiteX2" fmla="*/ 3034146 w 6210300"/>
              <a:gd name="connsiteY2" fmla="*/ 0 h 6858000"/>
              <a:gd name="connsiteX3" fmla="*/ 6210300 w 6210300"/>
              <a:gd name="connsiteY3" fmla="*/ 6858000 h 6858000"/>
              <a:gd name="connsiteX4" fmla="*/ 2628900 w 6210300"/>
              <a:gd name="connsiteY4" fmla="*/ 6858000 h 6858000"/>
              <a:gd name="connsiteX5" fmla="*/ 0 w 62103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10300" h="6858000">
                <a:moveTo>
                  <a:pt x="0" y="0"/>
                </a:moveTo>
                <a:lnTo>
                  <a:pt x="2628900" y="0"/>
                </a:lnTo>
                <a:lnTo>
                  <a:pt x="3034146" y="0"/>
                </a:lnTo>
                <a:lnTo>
                  <a:pt x="6210300" y="6858000"/>
                </a:lnTo>
                <a:lnTo>
                  <a:pt x="26289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C21AA31-D261-9949-9FC7-34776104C380}"/>
              </a:ext>
            </a:extLst>
          </p:cNvPr>
          <p:cNvSpPr>
            <a:spLocks noGrp="1"/>
          </p:cNvSpPr>
          <p:nvPr>
            <p:ph type="title"/>
          </p:nvPr>
        </p:nvSpPr>
        <p:spPr>
          <a:xfrm>
            <a:off x="833002" y="365125"/>
            <a:ext cx="3973667" cy="5811837"/>
          </a:xfrm>
        </p:spPr>
        <p:txBody>
          <a:bodyPr>
            <a:normAutofit/>
          </a:bodyPr>
          <a:lstStyle/>
          <a:p>
            <a:r>
              <a:rPr lang="en-US" dirty="0">
                <a:solidFill>
                  <a:srgbClr val="FFFFFF"/>
                </a:solidFill>
              </a:rPr>
              <a:t>States with lowest voter turnout and education statistics</a:t>
            </a:r>
            <a:br>
              <a:rPr lang="en-US" dirty="0">
                <a:solidFill>
                  <a:srgbClr val="FFFFFF"/>
                </a:solidFill>
              </a:rPr>
            </a:br>
            <a:endParaRPr lang="en-US" dirty="0">
              <a:solidFill>
                <a:srgbClr val="FFFFFF"/>
              </a:solidFill>
            </a:endParaRPr>
          </a:p>
        </p:txBody>
      </p:sp>
      <p:sp>
        <p:nvSpPr>
          <p:cNvPr id="3" name="Content Placeholder 2">
            <a:extLst>
              <a:ext uri="{FF2B5EF4-FFF2-40B4-BE49-F238E27FC236}">
                <a16:creationId xmlns:a16="http://schemas.microsoft.com/office/drawing/2014/main" id="{CE992937-0859-1F48-A1C0-6FDDD9258735}"/>
              </a:ext>
            </a:extLst>
          </p:cNvPr>
          <p:cNvSpPr>
            <a:spLocks noGrp="1"/>
          </p:cNvSpPr>
          <p:nvPr>
            <p:ph idx="1"/>
          </p:nvPr>
        </p:nvSpPr>
        <p:spPr>
          <a:xfrm>
            <a:off x="5356927" y="365125"/>
            <a:ext cx="5996871" cy="5811837"/>
          </a:xfrm>
        </p:spPr>
        <p:txBody>
          <a:bodyPr anchor="ctr">
            <a:normAutofit/>
          </a:bodyPr>
          <a:lstStyle/>
          <a:p>
            <a:pPr marL="342900" indent="-342900">
              <a:buFont typeface="Arial" panose="020B0604020202020204" pitchFamily="34" charset="0"/>
              <a:buChar char="•"/>
            </a:pPr>
            <a:r>
              <a:rPr lang="en-US" sz="2000" dirty="0">
                <a:solidFill>
                  <a:srgbClr val="FFFFFF"/>
                </a:solidFill>
                <a:cs typeface="Calibri"/>
              </a:rPr>
              <a:t>Oklahoma had 26.2% and was 50th in turnout</a:t>
            </a:r>
          </a:p>
          <a:p>
            <a:pPr marL="342900" indent="-342900">
              <a:buFont typeface="Arial" panose="020B0604020202020204" pitchFamily="34" charset="0"/>
              <a:buChar char="•"/>
            </a:pPr>
            <a:r>
              <a:rPr lang="en-US" sz="2000" dirty="0">
                <a:solidFill>
                  <a:srgbClr val="FFFFFF"/>
                </a:solidFill>
                <a:cs typeface="Calibri"/>
              </a:rPr>
              <a:t>Arkansas was at 23.3% and ranked 49th </a:t>
            </a:r>
          </a:p>
          <a:p>
            <a:pPr marL="342900" indent="-342900">
              <a:buFont typeface="Arial" panose="020B0604020202020204" pitchFamily="34" charset="0"/>
              <a:buChar char="•"/>
            </a:pPr>
            <a:r>
              <a:rPr lang="en-US" sz="2000" dirty="0">
                <a:solidFill>
                  <a:srgbClr val="FFFFFF"/>
                </a:solidFill>
                <a:cs typeface="Calibri"/>
              </a:rPr>
              <a:t>West Virginia was at 21.1% and was ranked 48th </a:t>
            </a:r>
            <a:r>
              <a:rPr lang="en-US" sz="2000" dirty="0">
                <a:solidFill>
                  <a:srgbClr val="FFFFFF"/>
                </a:solidFill>
                <a:ea typeface="+mn-lt"/>
                <a:cs typeface="+mn-lt"/>
              </a:rPr>
              <a:t> </a:t>
            </a:r>
          </a:p>
          <a:p>
            <a:pPr marL="342900" indent="-342900">
              <a:buFont typeface="Arial" panose="020B0604020202020204" pitchFamily="34" charset="0"/>
              <a:buChar char="•"/>
            </a:pPr>
            <a:r>
              <a:rPr lang="en-US" sz="2000" dirty="0">
                <a:solidFill>
                  <a:srgbClr val="FFFFFF"/>
                </a:solidFill>
                <a:ea typeface="+mn-lt"/>
                <a:cs typeface="+mn-lt"/>
              </a:rPr>
              <a:t>Hawaii was at 33.6% and ranked 47th </a:t>
            </a:r>
          </a:p>
          <a:p>
            <a:pPr marL="342900" indent="-342900">
              <a:buFont typeface="Arial" panose="020B0604020202020204" pitchFamily="34" charset="0"/>
              <a:buChar char="•"/>
            </a:pPr>
            <a:r>
              <a:rPr lang="en-US" sz="2000" dirty="0">
                <a:solidFill>
                  <a:srgbClr val="FFFFFF"/>
                </a:solidFill>
                <a:ea typeface="+mn-lt"/>
                <a:cs typeface="+mn-lt"/>
              </a:rPr>
              <a:t>Tennessee was at 28.7% and ranked 46th in turnout. </a:t>
            </a:r>
          </a:p>
          <a:p>
            <a:pPr marL="0" indent="0">
              <a:buNone/>
            </a:pPr>
            <a:endParaRPr lang="en-US" sz="2000" dirty="0">
              <a:solidFill>
                <a:srgbClr val="FFFFFF"/>
              </a:solidFill>
            </a:endParaRPr>
          </a:p>
          <a:p>
            <a:pPr marL="0" indent="0">
              <a:buNone/>
            </a:pPr>
            <a:r>
              <a:rPr lang="en-US" sz="2000" dirty="0">
                <a:solidFill>
                  <a:srgbClr val="FFFFFF"/>
                </a:solidFill>
              </a:rPr>
              <a:t>(US Census Bureau, September 2020) </a:t>
            </a:r>
          </a:p>
          <a:p>
            <a:pPr marL="0" indent="0">
              <a:buNone/>
            </a:pPr>
            <a:endParaRPr lang="en-US" sz="2000" dirty="0">
              <a:solidFill>
                <a:srgbClr val="FFFFFF"/>
              </a:solidFill>
            </a:endParaRPr>
          </a:p>
        </p:txBody>
      </p:sp>
    </p:spTree>
    <p:extLst>
      <p:ext uri="{BB962C8B-B14F-4D97-AF65-F5344CB8AC3E}">
        <p14:creationId xmlns:p14="http://schemas.microsoft.com/office/powerpoint/2010/main" val="1154426772"/>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769960F1-4A26-AA4C-8293-4EA952945F5A}"/>
              </a:ext>
            </a:extLst>
          </p:cNvPr>
          <p:cNvSpPr>
            <a:spLocks noGrp="1"/>
          </p:cNvSpPr>
          <p:nvPr>
            <p:ph type="title"/>
          </p:nvPr>
        </p:nvSpPr>
        <p:spPr>
          <a:xfrm>
            <a:off x="833002" y="365125"/>
            <a:ext cx="10520702" cy="1325563"/>
          </a:xfrm>
        </p:spPr>
        <p:txBody>
          <a:bodyPr>
            <a:normAutofit/>
          </a:bodyPr>
          <a:lstStyle/>
          <a:p>
            <a:r>
              <a:rPr lang="en-US" sz="4100" dirty="0">
                <a:solidFill>
                  <a:srgbClr val="FFFFFF"/>
                </a:solidFill>
              </a:rPr>
              <a:t>States with highest voter turnout and education</a:t>
            </a:r>
            <a:br>
              <a:rPr lang="en-US" sz="4100" dirty="0">
                <a:solidFill>
                  <a:srgbClr val="FFFFFF"/>
                </a:solidFill>
              </a:rPr>
            </a:br>
            <a:endParaRPr lang="en-US" sz="4100" dirty="0">
              <a:solidFill>
                <a:srgbClr val="FFFFFF"/>
              </a:solidFill>
            </a:endParaRPr>
          </a:p>
        </p:txBody>
      </p:sp>
      <p:sp>
        <p:nvSpPr>
          <p:cNvPr id="3" name="Content Placeholder 2">
            <a:extLst>
              <a:ext uri="{FF2B5EF4-FFF2-40B4-BE49-F238E27FC236}">
                <a16:creationId xmlns:a16="http://schemas.microsoft.com/office/drawing/2014/main" id="{B1960BAF-1FF5-DC42-93D0-8B4834C9D6ED}"/>
              </a:ext>
            </a:extLst>
          </p:cNvPr>
          <p:cNvSpPr>
            <a:spLocks noGrp="1"/>
          </p:cNvSpPr>
          <p:nvPr>
            <p:ph idx="1"/>
          </p:nvPr>
        </p:nvSpPr>
        <p:spPr>
          <a:xfrm>
            <a:off x="838201" y="2022601"/>
            <a:ext cx="10515598" cy="4154361"/>
          </a:xfrm>
        </p:spPr>
        <p:txBody>
          <a:bodyPr>
            <a:normAutofit lnSpcReduction="10000"/>
          </a:bodyPr>
          <a:lstStyle/>
          <a:p>
            <a:r>
              <a:rPr lang="en-US" sz="2000" dirty="0">
                <a:solidFill>
                  <a:srgbClr val="FFFFFF"/>
                </a:solidFill>
              </a:rPr>
              <a:t>Among the top 5 states for voter turnout, the share of their populations with bachelor’s degrees are as follows:</a:t>
            </a:r>
          </a:p>
          <a:p>
            <a:r>
              <a:rPr lang="en-US" sz="2000" dirty="0">
                <a:solidFill>
                  <a:srgbClr val="FFFFFF"/>
                </a:solidFill>
              </a:rPr>
              <a:t>Minnesota is 37.3% and ranks 15th out of 50</a:t>
            </a:r>
          </a:p>
          <a:p>
            <a:r>
              <a:rPr lang="en-US" sz="2000" dirty="0">
                <a:solidFill>
                  <a:srgbClr val="FFFFFF"/>
                </a:solidFill>
              </a:rPr>
              <a:t>Colorado is 42.7% and ranks 2nd out of 50</a:t>
            </a:r>
          </a:p>
          <a:p>
            <a:r>
              <a:rPr lang="en-US" sz="2000" dirty="0">
                <a:solidFill>
                  <a:srgbClr val="FFFFFF"/>
                </a:solidFill>
              </a:rPr>
              <a:t>Maine is 33.2% and ranks 25th out of 50 </a:t>
            </a:r>
          </a:p>
          <a:p>
            <a:r>
              <a:rPr lang="en-US" sz="2000" dirty="0">
                <a:solidFill>
                  <a:srgbClr val="FFFFFF"/>
                </a:solidFill>
              </a:rPr>
              <a:t>Wisconsin is 31.3% 31st out of 50</a:t>
            </a:r>
          </a:p>
          <a:p>
            <a:r>
              <a:rPr lang="en-US" sz="2000" dirty="0">
                <a:solidFill>
                  <a:srgbClr val="FFFFFF"/>
                </a:solidFill>
              </a:rPr>
              <a:t>Washington is 37% and ranks 11th out of 50</a:t>
            </a:r>
          </a:p>
          <a:p>
            <a:r>
              <a:rPr lang="en-US" sz="2000" dirty="0">
                <a:solidFill>
                  <a:srgbClr val="FFFFFF"/>
                </a:solidFill>
              </a:rPr>
              <a:t>None of these states are among top US states for percentage of population above 25 with a bachelor’s degree. Of the top 5 states for voter turnout only Colorado is also among the top 5 for educational attainment </a:t>
            </a:r>
          </a:p>
          <a:p>
            <a:endParaRPr lang="en-US" sz="2000" dirty="0">
              <a:solidFill>
                <a:srgbClr val="FFFFFF"/>
              </a:solidFill>
            </a:endParaRPr>
          </a:p>
          <a:p>
            <a:pPr marL="0" indent="0">
              <a:buNone/>
            </a:pPr>
            <a:r>
              <a:rPr lang="en-US" sz="2000" dirty="0">
                <a:solidFill>
                  <a:srgbClr val="FFFFFF"/>
                </a:solidFill>
              </a:rPr>
              <a:t>(US Census Bureau, September 2020; United States Elections Project, 2020) </a:t>
            </a:r>
          </a:p>
          <a:p>
            <a:endParaRPr lang="en-US" sz="2000" dirty="0">
              <a:solidFill>
                <a:srgbClr val="FFFFFF"/>
              </a:solidFill>
            </a:endParaRPr>
          </a:p>
        </p:txBody>
      </p:sp>
    </p:spTree>
    <p:extLst>
      <p:ext uri="{BB962C8B-B14F-4D97-AF65-F5344CB8AC3E}">
        <p14:creationId xmlns:p14="http://schemas.microsoft.com/office/powerpoint/2010/main" val="3032885716"/>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69" name="Picture 1" descr="page17image24312032">
            <a:extLst>
              <a:ext uri="{FF2B5EF4-FFF2-40B4-BE49-F238E27FC236}">
                <a16:creationId xmlns:a16="http://schemas.microsoft.com/office/drawing/2014/main" id="{92D89CCD-5DE2-FB40-AE63-FC16DCDADFAB}"/>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4709" r="-1" b="2291"/>
          <a:stretch/>
        </p:blipFill>
        <p:spPr bwMode="auto">
          <a:xfrm>
            <a:off x="814157" y="457200"/>
            <a:ext cx="10563686"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73500EE8-38D3-6D41-9984-62E7F6612805}"/>
              </a:ext>
            </a:extLst>
          </p:cNvPr>
          <p:cNvSpPr/>
          <p:nvPr/>
        </p:nvSpPr>
        <p:spPr>
          <a:xfrm>
            <a:off x="811845" y="6031468"/>
            <a:ext cx="3583097" cy="369332"/>
          </a:xfrm>
          <a:prstGeom prst="rect">
            <a:avLst/>
          </a:prstGeom>
        </p:spPr>
        <p:txBody>
          <a:bodyPr wrap="none">
            <a:spAutoFit/>
          </a:bodyPr>
          <a:lstStyle/>
          <a:p>
            <a:r>
              <a:rPr lang="en-US" dirty="0"/>
              <a:t>(US Department of Education, 2019)</a:t>
            </a:r>
          </a:p>
        </p:txBody>
      </p:sp>
    </p:spTree>
    <p:extLst>
      <p:ext uri="{BB962C8B-B14F-4D97-AF65-F5344CB8AC3E}">
        <p14:creationId xmlns:p14="http://schemas.microsoft.com/office/powerpoint/2010/main" val="4281839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9" name="Rectangle 69">
            <a:extLst>
              <a:ext uri="{FF2B5EF4-FFF2-40B4-BE49-F238E27FC236}">
                <a16:creationId xmlns:a16="http://schemas.microsoft.com/office/drawing/2014/main" id="{CDA1A2E9-63FE-408D-A803-8E306ECAB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9" y="450222"/>
            <a:ext cx="3902420" cy="4235636"/>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3AF62304-26B7-074F-AB62-350AB5F50602}"/>
              </a:ext>
            </a:extLst>
          </p:cNvPr>
          <p:cNvSpPr>
            <a:spLocks noGrp="1"/>
          </p:cNvSpPr>
          <p:nvPr>
            <p:ph type="title"/>
          </p:nvPr>
        </p:nvSpPr>
        <p:spPr>
          <a:xfrm>
            <a:off x="734664" y="930530"/>
            <a:ext cx="3361677" cy="3275019"/>
          </a:xfrm>
        </p:spPr>
        <p:txBody>
          <a:bodyPr vert="horz" lIns="91440" tIns="45720" rIns="91440" bIns="45720" rtlCol="0" anchor="ctr">
            <a:normAutofit/>
          </a:bodyPr>
          <a:lstStyle/>
          <a:p>
            <a:r>
              <a:rPr lang="en-US" sz="3100" dirty="0">
                <a:solidFill>
                  <a:srgbClr val="FFFFFF"/>
                </a:solidFill>
              </a:rPr>
              <a:t>Maps that show income, party that won an in 2020 election, map of Universities</a:t>
            </a:r>
          </a:p>
        </p:txBody>
      </p:sp>
      <p:sp>
        <p:nvSpPr>
          <p:cNvPr id="4100" name="Rectangle 71">
            <a:extLst>
              <a:ext uri="{FF2B5EF4-FFF2-40B4-BE49-F238E27FC236}">
                <a16:creationId xmlns:a16="http://schemas.microsoft.com/office/drawing/2014/main" id="{FBE9F90C-C163-435B-9A68-D15C92D1CF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8" y="4843002"/>
            <a:ext cx="2391411" cy="1564776"/>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101" name="Rectangle 73">
            <a:extLst>
              <a:ext uri="{FF2B5EF4-FFF2-40B4-BE49-F238E27FC236}">
                <a16:creationId xmlns:a16="http://schemas.microsoft.com/office/drawing/2014/main" id="{1A882A9F-F4E9-4E23-8F0B-20B5DF42E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13417" y="4843002"/>
            <a:ext cx="1351062" cy="1568472"/>
          </a:xfrm>
          <a:prstGeom prst="rect">
            <a:avLst/>
          </a:prstGeom>
          <a:solidFill>
            <a:srgbClr val="567981"/>
          </a:solidFill>
          <a:ln w="25400">
            <a:solidFill>
              <a:srgbClr val="5679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B1B1B"/>
              </a:solidFill>
            </a:endParaRPr>
          </a:p>
        </p:txBody>
      </p:sp>
      <p:pic>
        <p:nvPicPr>
          <p:cNvPr id="4097" name="Picture 1" descr="page14image24130144">
            <a:extLst>
              <a:ext uri="{FF2B5EF4-FFF2-40B4-BE49-F238E27FC236}">
                <a16:creationId xmlns:a16="http://schemas.microsoft.com/office/drawing/2014/main" id="{3A463FA5-6FD0-FA41-82EE-F618117C6B79}"/>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541"/>
          <a:stretch/>
        </p:blipFill>
        <p:spPr bwMode="auto">
          <a:xfrm>
            <a:off x="4525948" y="495300"/>
            <a:ext cx="7203993" cy="5957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11989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4" name="Rectangle 133">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135">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1" name="Picture 1" descr="page15image24360144">
            <a:extLst>
              <a:ext uri="{FF2B5EF4-FFF2-40B4-BE49-F238E27FC236}">
                <a16:creationId xmlns:a16="http://schemas.microsoft.com/office/drawing/2014/main" id="{D76C146B-2BF1-E04B-8ECA-762BAA990F91}"/>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7460" t="5816" r="-7460" b="1413"/>
          <a:stretch/>
        </p:blipFill>
        <p:spPr bwMode="auto">
          <a:xfrm>
            <a:off x="1220084" y="457200"/>
            <a:ext cx="9751831"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8534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47" name="Rectangle 6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8" name="Rectangle 71">
            <a:extLst>
              <a:ext uri="{FF2B5EF4-FFF2-40B4-BE49-F238E27FC236}">
                <a16:creationId xmlns:a16="http://schemas.microsoft.com/office/drawing/2014/main" id="{FD073016-B734-483B-8953-5BADEE1451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8600" y="0"/>
            <a:ext cx="8157458" cy="6858000"/>
          </a:xfrm>
          <a:prstGeom prst="rect">
            <a:avLst/>
          </a:prstGeom>
          <a:gradFill>
            <a:gsLst>
              <a:gs pos="2000">
                <a:schemeClr val="accent1"/>
              </a:gs>
              <a:gs pos="78000">
                <a:schemeClr val="accent1">
                  <a:lumMod val="50000"/>
                </a:schemeClr>
              </a:gs>
              <a:gs pos="100000">
                <a:srgbClr val="000000">
                  <a:alpha val="85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9" name="Rectangle 73">
            <a:extLst>
              <a:ext uri="{FF2B5EF4-FFF2-40B4-BE49-F238E27FC236}">
                <a16:creationId xmlns:a16="http://schemas.microsoft.com/office/drawing/2014/main" id="{90A7EAB6-59D3-4325-8DE6-E0CA4009CE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4537" y="1839884"/>
            <a:ext cx="8157460" cy="5017687"/>
          </a:xfrm>
          <a:prstGeom prst="rect">
            <a:avLst/>
          </a:prstGeom>
          <a:gradFill>
            <a:gsLst>
              <a:gs pos="0">
                <a:schemeClr val="accent1">
                  <a:lumMod val="60000"/>
                  <a:lumOff val="40000"/>
                  <a:alpha val="30000"/>
                </a:schemeClr>
              </a:gs>
              <a:gs pos="100000">
                <a:srgbClr val="000000">
                  <a:alpha val="44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0" name="Rectangle 7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063179" y="-33131"/>
            <a:ext cx="6857999" cy="6923403"/>
          </a:xfrm>
          <a:prstGeom prst="rect">
            <a:avLst/>
          </a:prstGeom>
          <a:gradFill>
            <a:gsLst>
              <a:gs pos="56000">
                <a:schemeClr val="accent1">
                  <a:lumMod val="60000"/>
                  <a:lumOff val="40000"/>
                  <a:alpha val="0"/>
                </a:schemeClr>
              </a:gs>
              <a:gs pos="100000">
                <a:schemeClr val="accent1"/>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5" name="Picture 1" descr="page16image24288368">
            <a:extLst>
              <a:ext uri="{FF2B5EF4-FFF2-40B4-BE49-F238E27FC236}">
                <a16:creationId xmlns:a16="http://schemas.microsoft.com/office/drawing/2014/main" id="{EF090AD8-9F10-3545-BF74-54D9AFF43FB1}"/>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706" t="-10795" r="-1715" b="2099"/>
          <a:stretch/>
        </p:blipFill>
        <p:spPr bwMode="auto">
          <a:xfrm>
            <a:off x="1273011" y="457200"/>
            <a:ext cx="9645977"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6568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4" name="Rectangle 133">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135">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137">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Freeform: Shape 141">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AD8E6BCB-F603-9F40-8692-3DDC954A65D9}"/>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a:solidFill>
                  <a:srgbClr val="FFFFFF"/>
                </a:solidFill>
                <a:latin typeface="+mj-lt"/>
                <a:ea typeface="+mj-ea"/>
                <a:cs typeface="+mj-cs"/>
              </a:rPr>
              <a:t>Why did Minnesota have the highest voter turnout? </a:t>
            </a:r>
          </a:p>
        </p:txBody>
      </p:sp>
      <p:pic>
        <p:nvPicPr>
          <p:cNvPr id="3073" name="Picture 1" descr="page21image24286912">
            <a:extLst>
              <a:ext uri="{FF2B5EF4-FFF2-40B4-BE49-F238E27FC236}">
                <a16:creationId xmlns:a16="http://schemas.microsoft.com/office/drawing/2014/main" id="{A3906864-76CB-6048-A7A4-C63476D618E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502428" y="746442"/>
            <a:ext cx="7225748" cy="5365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44295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99" name="Rectangle 7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0" name="Rectangle 7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1" name="Rectangle 7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3" name="Picture 1" descr="page20image24287120">
            <a:extLst>
              <a:ext uri="{FF2B5EF4-FFF2-40B4-BE49-F238E27FC236}">
                <a16:creationId xmlns:a16="http://schemas.microsoft.com/office/drawing/2014/main" id="{80D651F5-D59C-8D41-BB71-DFD40BA6976D}"/>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29020"/>
          <a:stretch/>
        </p:blipFill>
        <p:spPr bwMode="auto">
          <a:xfrm>
            <a:off x="457200" y="457200"/>
            <a:ext cx="11277600"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7841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264F718-7FAC-4056-9FA9-A603EC682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5" y="0"/>
            <a:ext cx="12190475"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AAD98D1C-F2EB-49D5-899B-086F7E26F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59849" y="-479"/>
            <a:ext cx="9132151" cy="6858478"/>
          </a:xfrm>
          <a:custGeom>
            <a:avLst/>
            <a:gdLst>
              <a:gd name="connsiteX0" fmla="*/ 5955776 w 9132151"/>
              <a:gd name="connsiteY0" fmla="*/ 0 h 6858478"/>
              <a:gd name="connsiteX1" fmla="*/ 5950199 w 9132151"/>
              <a:gd name="connsiteY1" fmla="*/ 0 h 6858478"/>
              <a:gd name="connsiteX2" fmla="*/ 4883971 w 9132151"/>
              <a:gd name="connsiteY2" fmla="*/ 0 h 6858478"/>
              <a:gd name="connsiteX3" fmla="*/ 0 w 9132151"/>
              <a:gd name="connsiteY3" fmla="*/ 0 h 6858478"/>
              <a:gd name="connsiteX4" fmla="*/ 0 w 9132151"/>
              <a:gd name="connsiteY4" fmla="*/ 6857916 h 6858478"/>
              <a:gd name="connsiteX5" fmla="*/ 1707856 w 9132151"/>
              <a:gd name="connsiteY5" fmla="*/ 6857916 h 6858478"/>
              <a:gd name="connsiteX6" fmla="*/ 1707596 w 9132151"/>
              <a:gd name="connsiteY6" fmla="*/ 6858478 h 6858478"/>
              <a:gd name="connsiteX7" fmla="*/ 9132151 w 9132151"/>
              <a:gd name="connsiteY7" fmla="*/ 6858478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32151" h="6858478">
                <a:moveTo>
                  <a:pt x="5955776" y="0"/>
                </a:moveTo>
                <a:lnTo>
                  <a:pt x="5950199" y="0"/>
                </a:lnTo>
                <a:lnTo>
                  <a:pt x="4883971" y="0"/>
                </a:lnTo>
                <a:lnTo>
                  <a:pt x="0" y="0"/>
                </a:lnTo>
                <a:lnTo>
                  <a:pt x="0" y="6857916"/>
                </a:lnTo>
                <a:lnTo>
                  <a:pt x="1707856" y="6857916"/>
                </a:lnTo>
                <a:lnTo>
                  <a:pt x="1707596" y="6858478"/>
                </a:lnTo>
                <a:lnTo>
                  <a:pt x="9132151" y="6858478"/>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Freeform: Shape 20">
            <a:extLst>
              <a:ext uri="{FF2B5EF4-FFF2-40B4-BE49-F238E27FC236}">
                <a16:creationId xmlns:a16="http://schemas.microsoft.com/office/drawing/2014/main" id="{7B4CA2D6-8008-4CEE-8D65-E6BE5477FC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69312" y="-3325"/>
            <a:ext cx="8722688" cy="6861324"/>
          </a:xfrm>
          <a:custGeom>
            <a:avLst/>
            <a:gdLst>
              <a:gd name="connsiteX0" fmla="*/ 5560897 w 8722688"/>
              <a:gd name="connsiteY0" fmla="*/ 0 h 6861324"/>
              <a:gd name="connsiteX1" fmla="*/ 5555346 w 8722688"/>
              <a:gd name="connsiteY1" fmla="*/ 0 h 6861324"/>
              <a:gd name="connsiteX2" fmla="*/ 4494013 w 8722688"/>
              <a:gd name="connsiteY2" fmla="*/ 0 h 6861324"/>
              <a:gd name="connsiteX3" fmla="*/ 681726 w 8722688"/>
              <a:gd name="connsiteY3" fmla="*/ 0 h 6861324"/>
              <a:gd name="connsiteX4" fmla="*/ 681726 w 8722688"/>
              <a:gd name="connsiteY4" fmla="*/ 479 h 6861324"/>
              <a:gd name="connsiteX5" fmla="*/ 0 w 8722688"/>
              <a:gd name="connsiteY5" fmla="*/ 479 h 6861324"/>
              <a:gd name="connsiteX6" fmla="*/ 0 w 8722688"/>
              <a:gd name="connsiteY6" fmla="*/ 6861324 h 6861324"/>
              <a:gd name="connsiteX7" fmla="*/ 2429574 w 8722688"/>
              <a:gd name="connsiteY7" fmla="*/ 6861324 h 6861324"/>
              <a:gd name="connsiteX8" fmla="*/ 2429574 w 8722688"/>
              <a:gd name="connsiteY8" fmla="*/ 6861323 h 6861324"/>
              <a:gd name="connsiteX9" fmla="*/ 8368134 w 8722688"/>
              <a:gd name="connsiteY9" fmla="*/ 6861323 h 6861324"/>
              <a:gd name="connsiteX10" fmla="*/ 8366822 w 8722688"/>
              <a:gd name="connsiteY10" fmla="*/ 6858478 h 6861324"/>
              <a:gd name="connsiteX11" fmla="*/ 8722688 w 8722688"/>
              <a:gd name="connsiteY11" fmla="*/ 6858478 h 686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22688" h="6861324">
                <a:moveTo>
                  <a:pt x="5560897" y="0"/>
                </a:moveTo>
                <a:lnTo>
                  <a:pt x="5555346" y="0"/>
                </a:lnTo>
                <a:lnTo>
                  <a:pt x="4494013" y="0"/>
                </a:lnTo>
                <a:lnTo>
                  <a:pt x="681726" y="0"/>
                </a:lnTo>
                <a:lnTo>
                  <a:pt x="681726" y="479"/>
                </a:lnTo>
                <a:lnTo>
                  <a:pt x="0" y="479"/>
                </a:lnTo>
                <a:lnTo>
                  <a:pt x="0" y="6861324"/>
                </a:lnTo>
                <a:lnTo>
                  <a:pt x="2429574" y="6861324"/>
                </a:lnTo>
                <a:lnTo>
                  <a:pt x="2429574" y="6861323"/>
                </a:lnTo>
                <a:lnTo>
                  <a:pt x="8368134" y="6861323"/>
                </a:lnTo>
                <a:lnTo>
                  <a:pt x="8366822" y="6858478"/>
                </a:lnTo>
                <a:lnTo>
                  <a:pt x="8722688" y="6858478"/>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3B0020C-8B43-8146-827A-E45BEFFA222F}"/>
              </a:ext>
            </a:extLst>
          </p:cNvPr>
          <p:cNvSpPr>
            <a:spLocks noGrp="1"/>
          </p:cNvSpPr>
          <p:nvPr>
            <p:ph type="title"/>
          </p:nvPr>
        </p:nvSpPr>
        <p:spPr>
          <a:xfrm>
            <a:off x="841248" y="704850"/>
            <a:ext cx="3751697" cy="2978150"/>
          </a:xfrm>
        </p:spPr>
        <p:txBody>
          <a:bodyPr anchor="b">
            <a:normAutofit/>
          </a:bodyPr>
          <a:lstStyle/>
          <a:p>
            <a:r>
              <a:rPr lang="en-US" sz="3100">
                <a:solidFill>
                  <a:schemeClr val="bg1"/>
                </a:solidFill>
              </a:rPr>
              <a:t>What connections are there, if any between Universities in the United States to data measuring political activity?</a:t>
            </a:r>
          </a:p>
        </p:txBody>
      </p:sp>
      <p:sp>
        <p:nvSpPr>
          <p:cNvPr id="3" name="Content Placeholder 2">
            <a:extLst>
              <a:ext uri="{FF2B5EF4-FFF2-40B4-BE49-F238E27FC236}">
                <a16:creationId xmlns:a16="http://schemas.microsoft.com/office/drawing/2014/main" id="{0B39EB27-B4AC-2A43-AC36-6EF368079D08}"/>
              </a:ext>
            </a:extLst>
          </p:cNvPr>
          <p:cNvSpPr>
            <a:spLocks noGrp="1"/>
          </p:cNvSpPr>
          <p:nvPr>
            <p:ph idx="1"/>
          </p:nvPr>
        </p:nvSpPr>
        <p:spPr>
          <a:xfrm>
            <a:off x="6121400" y="939800"/>
            <a:ext cx="5232400" cy="4845050"/>
          </a:xfrm>
        </p:spPr>
        <p:txBody>
          <a:bodyPr anchor="ctr">
            <a:normAutofit/>
          </a:bodyPr>
          <a:lstStyle/>
          <a:p>
            <a:endParaRPr lang="en-US" sz="2100"/>
          </a:p>
          <a:p>
            <a:r>
              <a:rPr lang="en-US" sz="2100"/>
              <a:t>Access to resources </a:t>
            </a:r>
          </a:p>
          <a:p>
            <a:r>
              <a:rPr lang="en-US" sz="2100"/>
              <a:t>Population density </a:t>
            </a:r>
          </a:p>
          <a:p>
            <a:pPr marL="0" indent="0">
              <a:buNone/>
            </a:pPr>
            <a:endParaRPr lang="en-US" sz="2100"/>
          </a:p>
        </p:txBody>
      </p:sp>
    </p:spTree>
    <p:extLst>
      <p:ext uri="{BB962C8B-B14F-4D97-AF65-F5344CB8AC3E}">
        <p14:creationId xmlns:p14="http://schemas.microsoft.com/office/powerpoint/2010/main" val="341354835"/>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D1D7179B-FF7C-482F-B3D9-2BE9ED1139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10300" cy="6858000"/>
          </a:xfrm>
          <a:custGeom>
            <a:avLst/>
            <a:gdLst>
              <a:gd name="connsiteX0" fmla="*/ 0 w 6210300"/>
              <a:gd name="connsiteY0" fmla="*/ 0 h 6858000"/>
              <a:gd name="connsiteX1" fmla="*/ 2628900 w 6210300"/>
              <a:gd name="connsiteY1" fmla="*/ 0 h 6858000"/>
              <a:gd name="connsiteX2" fmla="*/ 3034146 w 6210300"/>
              <a:gd name="connsiteY2" fmla="*/ 0 h 6858000"/>
              <a:gd name="connsiteX3" fmla="*/ 6210300 w 6210300"/>
              <a:gd name="connsiteY3" fmla="*/ 6858000 h 6858000"/>
              <a:gd name="connsiteX4" fmla="*/ 2628900 w 6210300"/>
              <a:gd name="connsiteY4" fmla="*/ 6858000 h 6858000"/>
              <a:gd name="connsiteX5" fmla="*/ 0 w 62103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10300" h="6858000">
                <a:moveTo>
                  <a:pt x="0" y="0"/>
                </a:moveTo>
                <a:lnTo>
                  <a:pt x="2628900" y="0"/>
                </a:lnTo>
                <a:lnTo>
                  <a:pt x="3034146" y="0"/>
                </a:lnTo>
                <a:lnTo>
                  <a:pt x="6210300" y="6858000"/>
                </a:lnTo>
                <a:lnTo>
                  <a:pt x="26289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1E17DAF-5BDF-6741-9D1D-0C8239261969}"/>
              </a:ext>
            </a:extLst>
          </p:cNvPr>
          <p:cNvSpPr>
            <a:spLocks noGrp="1"/>
          </p:cNvSpPr>
          <p:nvPr>
            <p:ph type="title"/>
          </p:nvPr>
        </p:nvSpPr>
        <p:spPr>
          <a:xfrm>
            <a:off x="833002" y="365125"/>
            <a:ext cx="3973667" cy="5811837"/>
          </a:xfrm>
        </p:spPr>
        <p:txBody>
          <a:bodyPr>
            <a:normAutofit/>
          </a:bodyPr>
          <a:lstStyle/>
          <a:p>
            <a:r>
              <a:rPr lang="en-US" dirty="0">
                <a:solidFill>
                  <a:srgbClr val="FFFFFF"/>
                </a:solidFill>
              </a:rPr>
              <a:t>Minnesota (cont.)</a:t>
            </a:r>
          </a:p>
        </p:txBody>
      </p:sp>
      <p:sp>
        <p:nvSpPr>
          <p:cNvPr id="3" name="Content Placeholder 2">
            <a:extLst>
              <a:ext uri="{FF2B5EF4-FFF2-40B4-BE49-F238E27FC236}">
                <a16:creationId xmlns:a16="http://schemas.microsoft.com/office/drawing/2014/main" id="{43552304-0087-4D40-B691-7B8450DE149B}"/>
              </a:ext>
            </a:extLst>
          </p:cNvPr>
          <p:cNvSpPr>
            <a:spLocks noGrp="1"/>
          </p:cNvSpPr>
          <p:nvPr>
            <p:ph idx="1"/>
          </p:nvPr>
        </p:nvSpPr>
        <p:spPr>
          <a:xfrm>
            <a:off x="5356927" y="365125"/>
            <a:ext cx="5996871" cy="5811837"/>
          </a:xfrm>
        </p:spPr>
        <p:txBody>
          <a:bodyPr anchor="ctr">
            <a:normAutofit/>
          </a:bodyPr>
          <a:lstStyle/>
          <a:p>
            <a:r>
              <a:rPr lang="en-US" sz="2000" dirty="0">
                <a:solidFill>
                  <a:srgbClr val="FFFFFF"/>
                </a:solidFill>
              </a:rPr>
              <a:t>The Minnesota Office of Higher Education provides aid to its lowest-income students that functions as free college for students in the lowest income brackets. </a:t>
            </a:r>
          </a:p>
          <a:p>
            <a:r>
              <a:rPr lang="en-US" sz="2000" dirty="0">
                <a:solidFill>
                  <a:srgbClr val="FFFFFF"/>
                </a:solidFill>
              </a:rPr>
              <a:t>Access to the ballot box</a:t>
            </a:r>
          </a:p>
          <a:p>
            <a:r>
              <a:rPr lang="en-US" sz="2000" dirty="0">
                <a:solidFill>
                  <a:srgbClr val="FFFFFF"/>
                </a:solidFill>
              </a:rPr>
              <a:t>Requires an individual to be a resident of the state for 21 days</a:t>
            </a:r>
          </a:p>
          <a:p>
            <a:r>
              <a:rPr lang="en-US" sz="2000" dirty="0">
                <a:solidFill>
                  <a:srgbClr val="FFFFFF"/>
                </a:solidFill>
              </a:rPr>
              <a:t>Same day registration</a:t>
            </a:r>
          </a:p>
          <a:p>
            <a:r>
              <a:rPr lang="en-US" sz="2000" dirty="0">
                <a:solidFill>
                  <a:srgbClr val="FFFFFF"/>
                </a:solidFill>
              </a:rPr>
              <a:t>Online voter registration</a:t>
            </a:r>
          </a:p>
          <a:p>
            <a:endParaRPr lang="en-US" sz="2000" dirty="0">
              <a:solidFill>
                <a:srgbClr val="FFFFFF"/>
              </a:solidFill>
            </a:endParaRPr>
          </a:p>
          <a:p>
            <a:endParaRPr lang="en-US" sz="2000" dirty="0">
              <a:solidFill>
                <a:srgbClr val="FFFFFF"/>
              </a:solidFill>
            </a:endParaRPr>
          </a:p>
        </p:txBody>
      </p:sp>
      <p:sp>
        <p:nvSpPr>
          <p:cNvPr id="4" name="TextBox 3">
            <a:extLst>
              <a:ext uri="{FF2B5EF4-FFF2-40B4-BE49-F238E27FC236}">
                <a16:creationId xmlns:a16="http://schemas.microsoft.com/office/drawing/2014/main" id="{A9F89094-D59B-ED4B-94CF-A3FDAD2D19AD}"/>
              </a:ext>
            </a:extLst>
          </p:cNvPr>
          <p:cNvSpPr txBox="1"/>
          <p:nvPr/>
        </p:nvSpPr>
        <p:spPr>
          <a:xfrm>
            <a:off x="1045009" y="5846544"/>
            <a:ext cx="8623836" cy="646331"/>
          </a:xfrm>
          <a:prstGeom prst="rect">
            <a:avLst/>
          </a:prstGeom>
          <a:noFill/>
        </p:spPr>
        <p:txBody>
          <a:bodyPr wrap="none" rtlCol="0">
            <a:spAutoFit/>
          </a:bodyPr>
          <a:lstStyle/>
          <a:p>
            <a:r>
              <a:rPr lang="en-US" dirty="0">
                <a:solidFill>
                  <a:srgbClr val="FFFFFF"/>
                </a:solidFill>
              </a:rPr>
              <a:t>(Minnesota Office of Higher Education, 2018; Minnesota State Demographic Center, 2017)</a:t>
            </a:r>
          </a:p>
          <a:p>
            <a:endParaRPr lang="en-US" dirty="0"/>
          </a:p>
        </p:txBody>
      </p:sp>
    </p:spTree>
    <p:extLst>
      <p:ext uri="{BB962C8B-B14F-4D97-AF65-F5344CB8AC3E}">
        <p14:creationId xmlns:p14="http://schemas.microsoft.com/office/powerpoint/2010/main" val="1813460947"/>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264F718-7FAC-4056-9FA9-A603EC682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5" y="0"/>
            <a:ext cx="12190475"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AAD98D1C-F2EB-49D5-899B-086F7E26F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59849" y="-479"/>
            <a:ext cx="9132151" cy="6858478"/>
          </a:xfrm>
          <a:custGeom>
            <a:avLst/>
            <a:gdLst>
              <a:gd name="connsiteX0" fmla="*/ 5955776 w 9132151"/>
              <a:gd name="connsiteY0" fmla="*/ 0 h 6858478"/>
              <a:gd name="connsiteX1" fmla="*/ 5950199 w 9132151"/>
              <a:gd name="connsiteY1" fmla="*/ 0 h 6858478"/>
              <a:gd name="connsiteX2" fmla="*/ 4883971 w 9132151"/>
              <a:gd name="connsiteY2" fmla="*/ 0 h 6858478"/>
              <a:gd name="connsiteX3" fmla="*/ 0 w 9132151"/>
              <a:gd name="connsiteY3" fmla="*/ 0 h 6858478"/>
              <a:gd name="connsiteX4" fmla="*/ 0 w 9132151"/>
              <a:gd name="connsiteY4" fmla="*/ 6857916 h 6858478"/>
              <a:gd name="connsiteX5" fmla="*/ 1707856 w 9132151"/>
              <a:gd name="connsiteY5" fmla="*/ 6857916 h 6858478"/>
              <a:gd name="connsiteX6" fmla="*/ 1707596 w 9132151"/>
              <a:gd name="connsiteY6" fmla="*/ 6858478 h 6858478"/>
              <a:gd name="connsiteX7" fmla="*/ 9132151 w 9132151"/>
              <a:gd name="connsiteY7" fmla="*/ 6858478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32151" h="6858478">
                <a:moveTo>
                  <a:pt x="5955776" y="0"/>
                </a:moveTo>
                <a:lnTo>
                  <a:pt x="5950199" y="0"/>
                </a:lnTo>
                <a:lnTo>
                  <a:pt x="4883971" y="0"/>
                </a:lnTo>
                <a:lnTo>
                  <a:pt x="0" y="0"/>
                </a:lnTo>
                <a:lnTo>
                  <a:pt x="0" y="6857916"/>
                </a:lnTo>
                <a:lnTo>
                  <a:pt x="1707856" y="6857916"/>
                </a:lnTo>
                <a:lnTo>
                  <a:pt x="1707596" y="6858478"/>
                </a:lnTo>
                <a:lnTo>
                  <a:pt x="9132151" y="6858478"/>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Freeform: Shape 20">
            <a:extLst>
              <a:ext uri="{FF2B5EF4-FFF2-40B4-BE49-F238E27FC236}">
                <a16:creationId xmlns:a16="http://schemas.microsoft.com/office/drawing/2014/main" id="{7B4CA2D6-8008-4CEE-8D65-E6BE5477FC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69312" y="-3325"/>
            <a:ext cx="8722688" cy="6861324"/>
          </a:xfrm>
          <a:custGeom>
            <a:avLst/>
            <a:gdLst>
              <a:gd name="connsiteX0" fmla="*/ 5560897 w 8722688"/>
              <a:gd name="connsiteY0" fmla="*/ 0 h 6861324"/>
              <a:gd name="connsiteX1" fmla="*/ 5555346 w 8722688"/>
              <a:gd name="connsiteY1" fmla="*/ 0 h 6861324"/>
              <a:gd name="connsiteX2" fmla="*/ 4494013 w 8722688"/>
              <a:gd name="connsiteY2" fmla="*/ 0 h 6861324"/>
              <a:gd name="connsiteX3" fmla="*/ 681726 w 8722688"/>
              <a:gd name="connsiteY3" fmla="*/ 0 h 6861324"/>
              <a:gd name="connsiteX4" fmla="*/ 681726 w 8722688"/>
              <a:gd name="connsiteY4" fmla="*/ 479 h 6861324"/>
              <a:gd name="connsiteX5" fmla="*/ 0 w 8722688"/>
              <a:gd name="connsiteY5" fmla="*/ 479 h 6861324"/>
              <a:gd name="connsiteX6" fmla="*/ 0 w 8722688"/>
              <a:gd name="connsiteY6" fmla="*/ 6861324 h 6861324"/>
              <a:gd name="connsiteX7" fmla="*/ 2429574 w 8722688"/>
              <a:gd name="connsiteY7" fmla="*/ 6861324 h 6861324"/>
              <a:gd name="connsiteX8" fmla="*/ 2429574 w 8722688"/>
              <a:gd name="connsiteY8" fmla="*/ 6861323 h 6861324"/>
              <a:gd name="connsiteX9" fmla="*/ 8368134 w 8722688"/>
              <a:gd name="connsiteY9" fmla="*/ 6861323 h 6861324"/>
              <a:gd name="connsiteX10" fmla="*/ 8366822 w 8722688"/>
              <a:gd name="connsiteY10" fmla="*/ 6858478 h 6861324"/>
              <a:gd name="connsiteX11" fmla="*/ 8722688 w 8722688"/>
              <a:gd name="connsiteY11" fmla="*/ 6858478 h 686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722688" h="6861324">
                <a:moveTo>
                  <a:pt x="5560897" y="0"/>
                </a:moveTo>
                <a:lnTo>
                  <a:pt x="5555346" y="0"/>
                </a:lnTo>
                <a:lnTo>
                  <a:pt x="4494013" y="0"/>
                </a:lnTo>
                <a:lnTo>
                  <a:pt x="681726" y="0"/>
                </a:lnTo>
                <a:lnTo>
                  <a:pt x="681726" y="479"/>
                </a:lnTo>
                <a:lnTo>
                  <a:pt x="0" y="479"/>
                </a:lnTo>
                <a:lnTo>
                  <a:pt x="0" y="6861324"/>
                </a:lnTo>
                <a:lnTo>
                  <a:pt x="2429574" y="6861324"/>
                </a:lnTo>
                <a:lnTo>
                  <a:pt x="2429574" y="6861323"/>
                </a:lnTo>
                <a:lnTo>
                  <a:pt x="8368134" y="6861323"/>
                </a:lnTo>
                <a:lnTo>
                  <a:pt x="8366822" y="6858478"/>
                </a:lnTo>
                <a:lnTo>
                  <a:pt x="8722688" y="6858478"/>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A7CE617-E642-3F48-B434-D402D0DBD1B5}"/>
              </a:ext>
            </a:extLst>
          </p:cNvPr>
          <p:cNvSpPr>
            <a:spLocks noGrp="1"/>
          </p:cNvSpPr>
          <p:nvPr>
            <p:ph type="title"/>
          </p:nvPr>
        </p:nvSpPr>
        <p:spPr>
          <a:xfrm>
            <a:off x="841248" y="704850"/>
            <a:ext cx="3751697" cy="2978150"/>
          </a:xfrm>
        </p:spPr>
        <p:txBody>
          <a:bodyPr anchor="b">
            <a:normAutofit/>
          </a:bodyPr>
          <a:lstStyle/>
          <a:p>
            <a:r>
              <a:rPr lang="en-US">
                <a:solidFill>
                  <a:schemeClr val="bg1"/>
                </a:solidFill>
              </a:rPr>
              <a:t>Population Density</a:t>
            </a:r>
          </a:p>
        </p:txBody>
      </p:sp>
      <p:sp>
        <p:nvSpPr>
          <p:cNvPr id="3" name="Content Placeholder 2">
            <a:extLst>
              <a:ext uri="{FF2B5EF4-FFF2-40B4-BE49-F238E27FC236}">
                <a16:creationId xmlns:a16="http://schemas.microsoft.com/office/drawing/2014/main" id="{70190BC4-9571-E944-839B-9561D045EDE6}"/>
              </a:ext>
            </a:extLst>
          </p:cNvPr>
          <p:cNvSpPr>
            <a:spLocks noGrp="1"/>
          </p:cNvSpPr>
          <p:nvPr>
            <p:ph idx="1"/>
          </p:nvPr>
        </p:nvSpPr>
        <p:spPr>
          <a:xfrm>
            <a:off x="6121400" y="939800"/>
            <a:ext cx="5232400" cy="4845050"/>
          </a:xfrm>
        </p:spPr>
        <p:txBody>
          <a:bodyPr anchor="ctr">
            <a:normAutofit/>
          </a:bodyPr>
          <a:lstStyle/>
          <a:p>
            <a:r>
              <a:rPr lang="en-US" sz="2100"/>
              <a:t>Findings show that rural areas now receive new information at similar rates as urban areas through mass media. The group finds that rural populations place high importance on traditional values while urban areas are known to be progressive and tolerant because of the high population, high population density, and access to information. (Gimpel et al., 2020). </a:t>
            </a:r>
          </a:p>
          <a:p>
            <a:endParaRPr lang="en-US" sz="2100"/>
          </a:p>
        </p:txBody>
      </p:sp>
    </p:spTree>
    <p:extLst>
      <p:ext uri="{BB962C8B-B14F-4D97-AF65-F5344CB8AC3E}">
        <p14:creationId xmlns:p14="http://schemas.microsoft.com/office/powerpoint/2010/main" val="4166352090"/>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7" name="Picture 1" descr="page22image24121408">
            <a:extLst>
              <a:ext uri="{FF2B5EF4-FFF2-40B4-BE49-F238E27FC236}">
                <a16:creationId xmlns:a16="http://schemas.microsoft.com/office/drawing/2014/main" id="{1A3ACD35-6FB9-7140-B85B-C2B383F9094D}"/>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748" t="1688" r="-748" b="5085"/>
          <a:stretch/>
        </p:blipFill>
        <p:spPr bwMode="auto">
          <a:xfrm>
            <a:off x="115705" y="-1"/>
            <a:ext cx="2824470" cy="725543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 descr="page22image24121408">
            <a:extLst>
              <a:ext uri="{FF2B5EF4-FFF2-40B4-BE49-F238E27FC236}">
                <a16:creationId xmlns:a16="http://schemas.microsoft.com/office/drawing/2014/main" id="{6A50613F-0E29-FE49-AD48-7AC4F001D83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8" t="1688" r="-748" b="5085"/>
          <a:stretch/>
        </p:blipFill>
        <p:spPr bwMode="auto">
          <a:xfrm>
            <a:off x="9068535" y="0"/>
            <a:ext cx="2824470" cy="725543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F9A9823-4E69-9F47-A688-F4D841D7C4EF}"/>
              </a:ext>
            </a:extLst>
          </p:cNvPr>
          <p:cNvSpPr txBox="1"/>
          <p:nvPr/>
        </p:nvSpPr>
        <p:spPr>
          <a:xfrm>
            <a:off x="4025900" y="2616200"/>
            <a:ext cx="4241800"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rPr>
              <a:t>States that were highest in voter turnout tended to have lower population density</a:t>
            </a:r>
          </a:p>
        </p:txBody>
      </p:sp>
    </p:spTree>
    <p:extLst>
      <p:ext uri="{BB962C8B-B14F-4D97-AF65-F5344CB8AC3E}">
        <p14:creationId xmlns:p14="http://schemas.microsoft.com/office/powerpoint/2010/main" val="20530841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EE1FC7B4-E4A7-4452-B413-1A623E3A72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bg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13">
            <a:extLst>
              <a:ext uri="{FF2B5EF4-FFF2-40B4-BE49-F238E27FC236}">
                <a16:creationId xmlns:a16="http://schemas.microsoft.com/office/drawing/2014/main" id="{E0709AF0-24F0-4486-B189-BE6386BD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11">
            <a:extLst>
              <a:ext uri="{FF2B5EF4-FFF2-40B4-BE49-F238E27FC236}">
                <a16:creationId xmlns:a16="http://schemas.microsoft.com/office/drawing/2014/main" id="{FBE3B62F-5853-4A3C-B050-6186351A71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28C4CEA-E221-CE46-96C7-84443D3C502D}"/>
              </a:ext>
            </a:extLst>
          </p:cNvPr>
          <p:cNvSpPr>
            <a:spLocks noGrp="1"/>
          </p:cNvSpPr>
          <p:nvPr>
            <p:ph type="title"/>
          </p:nvPr>
        </p:nvSpPr>
        <p:spPr>
          <a:xfrm>
            <a:off x="833002" y="448253"/>
            <a:ext cx="10520702" cy="1325563"/>
          </a:xfrm>
        </p:spPr>
        <p:txBody>
          <a:bodyPr>
            <a:normAutofit/>
          </a:bodyPr>
          <a:lstStyle/>
          <a:p>
            <a:r>
              <a:rPr lang="en-US" dirty="0"/>
              <a:t>Conclusions</a:t>
            </a:r>
          </a:p>
        </p:txBody>
      </p:sp>
      <p:pic>
        <p:nvPicPr>
          <p:cNvPr id="1026" name="Picture 2" descr="Harvard deans urge renewing civic education | Harvard Magazine">
            <a:extLst>
              <a:ext uri="{FF2B5EF4-FFF2-40B4-BE49-F238E27FC236}">
                <a16:creationId xmlns:a16="http://schemas.microsoft.com/office/drawing/2014/main" id="{F1BD7412-A3B5-AD42-BC28-0A00706FA6A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527" r="1" b="1304"/>
          <a:stretch/>
        </p:blipFill>
        <p:spPr bwMode="auto">
          <a:xfrm>
            <a:off x="6417734" y="2748212"/>
            <a:ext cx="4935970" cy="287234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3" name="Content Placeholder 2">
            <a:extLst>
              <a:ext uri="{FF2B5EF4-FFF2-40B4-BE49-F238E27FC236}">
                <a16:creationId xmlns:a16="http://schemas.microsoft.com/office/drawing/2014/main" id="{58453928-3C4C-4D1A-8EB8-506ACF71CE5F}"/>
              </a:ext>
            </a:extLst>
          </p:cNvPr>
          <p:cNvGraphicFramePr>
            <a:graphicFrameLocks noGrp="1"/>
          </p:cNvGraphicFramePr>
          <p:nvPr>
            <p:ph idx="1"/>
            <p:extLst>
              <p:ext uri="{D42A27DB-BD31-4B8C-83A1-F6EECF244321}">
                <p14:modId xmlns:p14="http://schemas.microsoft.com/office/powerpoint/2010/main" val="2654740638"/>
              </p:ext>
            </p:extLst>
          </p:nvPr>
        </p:nvGraphicFramePr>
        <p:xfrm>
          <a:off x="838200" y="2191807"/>
          <a:ext cx="4936067" cy="39851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57150989"/>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C4D849C3-1D28-0A44-8C67-934BC5ECE304}"/>
              </a:ext>
            </a:extLst>
          </p:cNvPr>
          <p:cNvSpPr>
            <a:spLocks noGrp="1"/>
          </p:cNvSpPr>
          <p:nvPr>
            <p:ph type="title"/>
          </p:nvPr>
        </p:nvSpPr>
        <p:spPr>
          <a:xfrm>
            <a:off x="833002" y="365125"/>
            <a:ext cx="10520702" cy="1325563"/>
          </a:xfrm>
        </p:spPr>
        <p:txBody>
          <a:bodyPr>
            <a:normAutofit/>
          </a:bodyPr>
          <a:lstStyle/>
          <a:p>
            <a:r>
              <a:rPr lang="en-US">
                <a:solidFill>
                  <a:srgbClr val="FFFFFF"/>
                </a:solidFill>
              </a:rPr>
              <a:t>Remaining questions and limitations </a:t>
            </a:r>
          </a:p>
        </p:txBody>
      </p:sp>
      <p:sp>
        <p:nvSpPr>
          <p:cNvPr id="3" name="Content Placeholder 2">
            <a:extLst>
              <a:ext uri="{FF2B5EF4-FFF2-40B4-BE49-F238E27FC236}">
                <a16:creationId xmlns:a16="http://schemas.microsoft.com/office/drawing/2014/main" id="{A756DCB9-0D98-EC4F-B48C-B5E01CFC39BA}"/>
              </a:ext>
            </a:extLst>
          </p:cNvPr>
          <p:cNvSpPr>
            <a:spLocks noGrp="1"/>
          </p:cNvSpPr>
          <p:nvPr>
            <p:ph idx="1"/>
          </p:nvPr>
        </p:nvSpPr>
        <p:spPr>
          <a:xfrm>
            <a:off x="838201" y="2022601"/>
            <a:ext cx="10515598" cy="4154361"/>
          </a:xfrm>
        </p:spPr>
        <p:txBody>
          <a:bodyPr>
            <a:normAutofit/>
          </a:bodyPr>
          <a:lstStyle/>
          <a:p>
            <a:r>
              <a:rPr lang="en-US" sz="2000" dirty="0">
                <a:solidFill>
                  <a:srgbClr val="FFFFFF"/>
                </a:solidFill>
              </a:rPr>
              <a:t>How many degrees of each type is each university conferring each year</a:t>
            </a:r>
          </a:p>
          <a:p>
            <a:r>
              <a:rPr lang="en-US" sz="2000" dirty="0">
                <a:solidFill>
                  <a:srgbClr val="FFFFFF"/>
                </a:solidFill>
              </a:rPr>
              <a:t>How many degree holders exist in the populations from each university </a:t>
            </a:r>
          </a:p>
          <a:p>
            <a:r>
              <a:rPr lang="en-US" sz="2000" dirty="0">
                <a:solidFill>
                  <a:srgbClr val="FFFFFF"/>
                </a:solidFill>
              </a:rPr>
              <a:t>Where do the degree holders from each university live </a:t>
            </a:r>
          </a:p>
          <a:p>
            <a:r>
              <a:rPr lang="en-US" sz="2000" dirty="0">
                <a:solidFill>
                  <a:srgbClr val="FFFFFF"/>
                </a:solidFill>
              </a:rPr>
              <a:t>A complete picture requires a look at other forms of political activity outside of electoral  activity</a:t>
            </a:r>
          </a:p>
          <a:p>
            <a:endParaRPr lang="en-US" sz="2000" dirty="0">
              <a:solidFill>
                <a:srgbClr val="FFFFFF"/>
              </a:solidFill>
            </a:endParaRPr>
          </a:p>
          <a:p>
            <a:pPr marL="0" indent="0">
              <a:buNone/>
            </a:pPr>
            <a:r>
              <a:rPr lang="en-US" sz="2000" dirty="0">
                <a:solidFill>
                  <a:srgbClr val="FFFFFF"/>
                </a:solidFill>
              </a:rPr>
              <a:t>(Minnesota Office of Higher Education, 2018; Minnesota State Demographic Center, 2017)</a:t>
            </a:r>
          </a:p>
        </p:txBody>
      </p:sp>
    </p:spTree>
    <p:extLst>
      <p:ext uri="{BB962C8B-B14F-4D97-AF65-F5344CB8AC3E}">
        <p14:creationId xmlns:p14="http://schemas.microsoft.com/office/powerpoint/2010/main" val="2029935294"/>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1">
            <a:extLst>
              <a:ext uri="{FF2B5EF4-FFF2-40B4-BE49-F238E27FC236}">
                <a16:creationId xmlns:a16="http://schemas.microsoft.com/office/drawing/2014/main" id="{1153DB79-AF4D-344F-A2DF-F14DE6AE5779}"/>
              </a:ext>
            </a:extLst>
          </p:cNvPr>
          <p:cNvSpPr/>
          <p:nvPr/>
        </p:nvSpPr>
        <p:spPr>
          <a:xfrm>
            <a:off x="838201" y="2022601"/>
            <a:ext cx="10515598" cy="4154361"/>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1400">
                <a:solidFill>
                  <a:srgbClr val="FFFFFF"/>
                </a:solidFill>
              </a:rPr>
              <a:t>References</a:t>
            </a:r>
          </a:p>
          <a:p>
            <a:pPr indent="-228600">
              <a:lnSpc>
                <a:spcPct val="90000"/>
              </a:lnSpc>
              <a:spcAft>
                <a:spcPts val="600"/>
              </a:spcAft>
              <a:buFont typeface="Arial" panose="020B0604020202020204" pitchFamily="34" charset="0"/>
              <a:buChar char="•"/>
            </a:pPr>
            <a:endParaRPr lang="en-US" sz="1400">
              <a:solidFill>
                <a:srgbClr val="FFFFFF"/>
              </a:solidFill>
            </a:endParaRPr>
          </a:p>
          <a:p>
            <a:pPr indent="-228600">
              <a:lnSpc>
                <a:spcPct val="90000"/>
              </a:lnSpc>
              <a:spcAft>
                <a:spcPts val="600"/>
              </a:spcAft>
              <a:buFont typeface="Arial" panose="020B0604020202020204" pitchFamily="34" charset="0"/>
              <a:buChar char="•"/>
            </a:pPr>
            <a:r>
              <a:rPr lang="en-US" sz="1400">
                <a:solidFill>
                  <a:srgbClr val="FFFFFF"/>
                </a:solidFill>
              </a:rPr>
              <a:t>Andes, So. (2017). </a:t>
            </a:r>
            <a:r>
              <a:rPr lang="en-US" sz="1400" i="1">
                <a:solidFill>
                  <a:srgbClr val="FFFFFF"/>
                </a:solidFill>
              </a:rPr>
              <a:t>Hidden in plain Sight: The oversized impact of downtown universities. </a:t>
            </a:r>
            <a:r>
              <a:rPr lang="en-US" sz="1400">
                <a:solidFill>
                  <a:srgbClr val="FFFFFF"/>
                </a:solidFill>
              </a:rPr>
              <a:t>District of Columbia: Brookings Institution. https://www.brookings.e (Andes)du/wp- content/uploads/2017/10/2017-10- 10_ocs_bass_downtown_universities_scott_andes_full.pdf </a:t>
            </a:r>
          </a:p>
          <a:p>
            <a:pPr indent="-228600">
              <a:lnSpc>
                <a:spcPct val="90000"/>
              </a:lnSpc>
              <a:spcAft>
                <a:spcPts val="600"/>
              </a:spcAft>
              <a:buFont typeface="Arial" panose="020B0604020202020204" pitchFamily="34" charset="0"/>
              <a:buChar char="•"/>
            </a:pPr>
            <a:r>
              <a:rPr lang="en-US" sz="1400">
                <a:solidFill>
                  <a:srgbClr val="FFFFFF"/>
                </a:solidFill>
              </a:rPr>
              <a:t>Center for World University Rankings. (n.d.). </a:t>
            </a:r>
            <a:r>
              <a:rPr lang="en-US" sz="1400" i="1">
                <a:solidFill>
                  <a:srgbClr val="FFFFFF"/>
                </a:solidFill>
              </a:rPr>
              <a:t>World University Rankings 2020-21</a:t>
            </a:r>
            <a:r>
              <a:rPr lang="en-US" sz="1400">
                <a:solidFill>
                  <a:srgbClr val="FFFFFF"/>
                </a:solidFill>
              </a:rPr>
              <a:t>. CWUR. https://cwur.org/2020-21.php. </a:t>
            </a:r>
          </a:p>
          <a:p>
            <a:pPr indent="-228600">
              <a:lnSpc>
                <a:spcPct val="90000"/>
              </a:lnSpc>
              <a:spcAft>
                <a:spcPts val="600"/>
              </a:spcAft>
              <a:buFont typeface="Arial" panose="020B0604020202020204" pitchFamily="34" charset="0"/>
              <a:buChar char="•"/>
            </a:pPr>
            <a:r>
              <a:rPr lang="en-US" sz="1400">
                <a:solidFill>
                  <a:srgbClr val="FFFFFF"/>
                </a:solidFill>
              </a:rPr>
              <a:t>College Board. (January 14, 2020). Voting rates in the United States, by age group and education level 2016 [Graph]. In Statista. https://www-statista- com.cod.idm.oclc.org/statistics/234576/voting-rates-by-age-and-education-in-the-us/ </a:t>
            </a:r>
          </a:p>
          <a:p>
            <a:pPr indent="-228600">
              <a:lnSpc>
                <a:spcPct val="90000"/>
              </a:lnSpc>
              <a:spcAft>
                <a:spcPts val="600"/>
              </a:spcAft>
              <a:buFont typeface="Arial" panose="020B0604020202020204" pitchFamily="34" charset="0"/>
              <a:buChar char="•"/>
            </a:pPr>
            <a:r>
              <a:rPr lang="en-US" sz="1400">
                <a:solidFill>
                  <a:srgbClr val="FFFFFF"/>
                </a:solidFill>
              </a:rPr>
              <a:t>Einstein, K. L., Palmer, M., &amp; Glick, D. M. (2018). Who Participates in Local Government? Evidence from Meeting Minutes. </a:t>
            </a:r>
            <a:r>
              <a:rPr lang="en-US" sz="1400" i="1">
                <a:solidFill>
                  <a:srgbClr val="FFFFFF"/>
                </a:solidFill>
              </a:rPr>
              <a:t>Perspectives on Politics, 17</a:t>
            </a:r>
            <a:r>
              <a:rPr lang="en-US" sz="1400">
                <a:solidFill>
                  <a:srgbClr val="FFFFFF"/>
                </a:solidFill>
              </a:rPr>
              <a:t>(1), 28-46. https://www.politicsofhousing.com/research/who_participates_in_local_government.pdf </a:t>
            </a:r>
          </a:p>
          <a:p>
            <a:pPr indent="-228600">
              <a:lnSpc>
                <a:spcPct val="90000"/>
              </a:lnSpc>
              <a:spcAft>
                <a:spcPts val="600"/>
              </a:spcAft>
              <a:buFont typeface="Arial" panose="020B0604020202020204" pitchFamily="34" charset="0"/>
              <a:buChar char="•"/>
            </a:pPr>
            <a:r>
              <a:rPr lang="en-US" sz="1400">
                <a:solidFill>
                  <a:srgbClr val="FFFFFF"/>
                </a:solidFill>
              </a:rPr>
              <a:t>Gimpel, J. G., Lovin, N., Moy , B., &amp; Reeves, A. (2020). The divide between us: Urban-rural political differences rooted in geography. </a:t>
            </a:r>
            <a:r>
              <a:rPr lang="en-US" sz="1400" i="1">
                <a:solidFill>
                  <a:srgbClr val="FFFFFF"/>
                </a:solidFill>
              </a:rPr>
              <a:t>Political Behavior, 42</a:t>
            </a:r>
            <a:r>
              <a:rPr lang="en-US" sz="1400">
                <a:solidFill>
                  <a:srgbClr val="FFFFFF"/>
                </a:solidFill>
              </a:rPr>
              <a:t>(4), 1343-1368. https://andrewreeves.org/papers/urbanrural.pdf </a:t>
            </a:r>
          </a:p>
          <a:p>
            <a:pPr indent="-228600">
              <a:lnSpc>
                <a:spcPct val="90000"/>
              </a:lnSpc>
              <a:spcAft>
                <a:spcPts val="600"/>
              </a:spcAft>
              <a:buFont typeface="Arial" panose="020B0604020202020204" pitchFamily="34" charset="0"/>
              <a:buChar char="•"/>
            </a:pPr>
            <a:r>
              <a:rPr lang="en-US" sz="1400">
                <a:solidFill>
                  <a:srgbClr val="FFFFFF"/>
                </a:solidFill>
              </a:rPr>
              <a:t>Görtz, C., &amp; Dahl, V. (2020). Pereception of politics and their implications: exploring the link between conceptualisations of politics and political participation. </a:t>
            </a:r>
            <a:r>
              <a:rPr lang="en-US" sz="1400" i="1">
                <a:solidFill>
                  <a:srgbClr val="FFFFFF"/>
                </a:solidFill>
              </a:rPr>
              <a:t>European Political Science, </a:t>
            </a:r>
            <a:r>
              <a:rPr lang="en-US" sz="1400">
                <a:solidFill>
                  <a:srgbClr val="FFFFFF"/>
                </a:solidFill>
              </a:rPr>
              <a:t>1-21. https://doi-org.cod.idm.oclc.org/10.1057/s41304-019-00240-2 </a:t>
            </a:r>
          </a:p>
          <a:p>
            <a:pPr indent="-228600">
              <a:lnSpc>
                <a:spcPct val="90000"/>
              </a:lnSpc>
              <a:spcAft>
                <a:spcPts val="600"/>
              </a:spcAft>
              <a:buFont typeface="Arial" panose="020B0604020202020204" pitchFamily="34" charset="0"/>
              <a:buChar char="•"/>
            </a:pPr>
            <a:r>
              <a:rPr lang="en-US" sz="1400">
                <a:solidFill>
                  <a:srgbClr val="FFFFFF"/>
                </a:solidFill>
              </a:rPr>
              <a:t>McElrath, K., Martin, M. (2021). </a:t>
            </a:r>
            <a:r>
              <a:rPr lang="en-US" sz="1400" i="1">
                <a:solidFill>
                  <a:srgbClr val="FFFFFF"/>
                </a:solidFill>
              </a:rPr>
              <a:t>Bachelor’s Degree Attainment in the United States: 2005 to 2019. </a:t>
            </a:r>
            <a:r>
              <a:rPr lang="en-US" sz="1400">
                <a:solidFill>
                  <a:srgbClr val="FFFFFF"/>
                </a:solidFill>
              </a:rPr>
              <a:t>(ACSBR-009). US Census Bureau. https://www.census.gov/content/dam/Census/library/publications/2021/acs/acsbr-009.pdf </a:t>
            </a:r>
          </a:p>
        </p:txBody>
      </p:sp>
    </p:spTree>
    <p:extLst>
      <p:ext uri="{BB962C8B-B14F-4D97-AF65-F5344CB8AC3E}">
        <p14:creationId xmlns:p14="http://schemas.microsoft.com/office/powerpoint/2010/main" val="1380351123"/>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1">
            <a:extLst>
              <a:ext uri="{FF2B5EF4-FFF2-40B4-BE49-F238E27FC236}">
                <a16:creationId xmlns:a16="http://schemas.microsoft.com/office/drawing/2014/main" id="{D2106875-9190-904C-B87D-95745EA75135}"/>
              </a:ext>
            </a:extLst>
          </p:cNvPr>
          <p:cNvSpPr/>
          <p:nvPr/>
        </p:nvSpPr>
        <p:spPr>
          <a:xfrm>
            <a:off x="838201" y="2022601"/>
            <a:ext cx="10515598" cy="4154361"/>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1400" dirty="0">
                <a:solidFill>
                  <a:srgbClr val="FFFFFF"/>
                </a:solidFill>
              </a:rPr>
              <a:t>References – 2 </a:t>
            </a:r>
          </a:p>
          <a:p>
            <a:pPr indent="-228600">
              <a:lnSpc>
                <a:spcPct val="90000"/>
              </a:lnSpc>
              <a:spcAft>
                <a:spcPts val="600"/>
              </a:spcAft>
              <a:buFont typeface="Arial" panose="020B0604020202020204" pitchFamily="34" charset="0"/>
              <a:buChar char="•"/>
            </a:pPr>
            <a:endParaRPr lang="en-US" sz="1400" dirty="0">
              <a:solidFill>
                <a:srgbClr val="FFFFFF"/>
              </a:solidFill>
            </a:endParaRPr>
          </a:p>
          <a:p>
            <a:pPr indent="-228600">
              <a:lnSpc>
                <a:spcPct val="90000"/>
              </a:lnSpc>
              <a:spcAft>
                <a:spcPts val="600"/>
              </a:spcAft>
              <a:buFont typeface="Arial" panose="020B0604020202020204" pitchFamily="34" charset="0"/>
              <a:buChar char="•"/>
            </a:pPr>
            <a:r>
              <a:rPr lang="en-US" sz="1400" dirty="0">
                <a:solidFill>
                  <a:srgbClr val="FFFFFF"/>
                </a:solidFill>
              </a:rPr>
              <a:t>Minnesota Office of Higher Education. (2018, December 1). ‘Free College’ in Minnesota. “Free College” in Minnesota. https://</a:t>
            </a:r>
            <a:r>
              <a:rPr lang="en-US" sz="1400" dirty="0" err="1">
                <a:solidFill>
                  <a:srgbClr val="FFFFFF"/>
                </a:solidFill>
              </a:rPr>
              <a:t>www.ohe.state.mn.us</a:t>
            </a:r>
            <a:r>
              <a:rPr lang="en-US" sz="1400" dirty="0">
                <a:solidFill>
                  <a:srgbClr val="FFFFFF"/>
                </a:solidFill>
              </a:rPr>
              <a:t>/pdf/Free_College_Brief2018_Final.pdf </a:t>
            </a:r>
          </a:p>
          <a:p>
            <a:pPr indent="-228600">
              <a:lnSpc>
                <a:spcPct val="90000"/>
              </a:lnSpc>
              <a:spcAft>
                <a:spcPts val="600"/>
              </a:spcAft>
              <a:buFont typeface="Arial" panose="020B0604020202020204" pitchFamily="34" charset="0"/>
              <a:buChar char="•"/>
            </a:pPr>
            <a:r>
              <a:rPr lang="en-US" sz="1400" dirty="0">
                <a:solidFill>
                  <a:srgbClr val="FFFFFF"/>
                </a:solidFill>
              </a:rPr>
              <a:t>Minnesota State Demographic Center. (2017, January 26). Greater MN: Refined &amp;amp; Revisited. MN State Demographic Center. https://</a:t>
            </a:r>
            <a:r>
              <a:rPr lang="en-US" sz="1400" dirty="0" err="1">
                <a:solidFill>
                  <a:srgbClr val="FFFFFF"/>
                </a:solidFill>
              </a:rPr>
              <a:t>mn.gov</a:t>
            </a:r>
            <a:r>
              <a:rPr lang="en-US" sz="1400" dirty="0">
                <a:solidFill>
                  <a:srgbClr val="FFFFFF"/>
                </a:solidFill>
              </a:rPr>
              <a:t>/admin/demography/reports- resources/greater-</a:t>
            </a:r>
            <a:r>
              <a:rPr lang="en-US" sz="1400" dirty="0" err="1">
                <a:solidFill>
                  <a:srgbClr val="FFFFFF"/>
                </a:solidFill>
              </a:rPr>
              <a:t>mn</a:t>
            </a:r>
            <a:r>
              <a:rPr lang="en-US" sz="1400" dirty="0">
                <a:solidFill>
                  <a:srgbClr val="FFFFFF"/>
                </a:solidFill>
              </a:rPr>
              <a:t>-refined-and- </a:t>
            </a:r>
            <a:r>
              <a:rPr lang="en-US" sz="1400" dirty="0" err="1">
                <a:solidFill>
                  <a:srgbClr val="FFFFFF"/>
                </a:solidFill>
              </a:rPr>
              <a:t>revisited.jsp</a:t>
            </a:r>
            <a:r>
              <a:rPr lang="en-US" sz="1400" dirty="0">
                <a:solidFill>
                  <a:srgbClr val="FFFFFF"/>
                </a:solidFill>
              </a:rPr>
              <a:t>#:~:text=About%2073%25%20of%20Minnesota's%20population,lives%20in %20an%20urban%20geography.&amp;amp;text=Another%207%25%2C%20or%20nearly%2 0390%2C000,in%20more%20remote%20rural%20areas. </a:t>
            </a:r>
          </a:p>
          <a:p>
            <a:pPr indent="-228600">
              <a:lnSpc>
                <a:spcPct val="90000"/>
              </a:lnSpc>
              <a:spcAft>
                <a:spcPts val="600"/>
              </a:spcAft>
              <a:buFont typeface="Arial" panose="020B0604020202020204" pitchFamily="34" charset="0"/>
              <a:buChar char="•"/>
            </a:pPr>
            <a:r>
              <a:rPr lang="en-US" sz="1400" dirty="0">
                <a:solidFill>
                  <a:srgbClr val="FFFFFF"/>
                </a:solidFill>
              </a:rPr>
              <a:t>NCES. (December 31, 2019). College enrollment in the United States from 1965 to 2018 and projections up to 2029 for public and private colleges (in millions) [Graph]. </a:t>
            </a:r>
            <a:r>
              <a:rPr lang="en-US" sz="1400" i="1" dirty="0">
                <a:solidFill>
                  <a:srgbClr val="FFFFFF"/>
                </a:solidFill>
              </a:rPr>
              <a:t>Statista. </a:t>
            </a:r>
            <a:r>
              <a:rPr lang="en-US" sz="1400" dirty="0">
                <a:solidFill>
                  <a:srgbClr val="FFFFFF"/>
                </a:solidFill>
              </a:rPr>
              <a:t>https://www-</a:t>
            </a:r>
            <a:r>
              <a:rPr lang="en-US" sz="1400" dirty="0" err="1">
                <a:solidFill>
                  <a:srgbClr val="FFFFFF"/>
                </a:solidFill>
              </a:rPr>
              <a:t>statista</a:t>
            </a:r>
            <a:r>
              <a:rPr lang="en-US" sz="1400" dirty="0">
                <a:solidFill>
                  <a:srgbClr val="FFFFFF"/>
                </a:solidFill>
              </a:rPr>
              <a:t>-</a:t>
            </a:r>
            <a:r>
              <a:rPr lang="en-US" sz="1400" dirty="0" err="1">
                <a:solidFill>
                  <a:srgbClr val="FFFFFF"/>
                </a:solidFill>
              </a:rPr>
              <a:t>com.cod.idm.oclc.org</a:t>
            </a:r>
            <a:r>
              <a:rPr lang="en-US" sz="1400" dirty="0">
                <a:solidFill>
                  <a:srgbClr val="FFFFFF"/>
                </a:solidFill>
              </a:rPr>
              <a:t>/statistics/183995/us-college-enrollment-and- projections-in-public-and-private-institutions/ </a:t>
            </a:r>
          </a:p>
          <a:p>
            <a:pPr indent="-228600">
              <a:lnSpc>
                <a:spcPct val="90000"/>
              </a:lnSpc>
              <a:spcAft>
                <a:spcPts val="600"/>
              </a:spcAft>
              <a:buFont typeface="Arial" panose="020B0604020202020204" pitchFamily="34" charset="0"/>
              <a:buChar char="•"/>
            </a:pPr>
            <a:r>
              <a:rPr lang="en-US" sz="1400" dirty="0">
                <a:solidFill>
                  <a:srgbClr val="FFFFFF"/>
                </a:solidFill>
              </a:rPr>
              <a:t>NCES. (October 31, 2020). Number of higher education </a:t>
            </a:r>
            <a:r>
              <a:rPr lang="en-US" sz="1400" dirty="0" err="1">
                <a:solidFill>
                  <a:srgbClr val="FFFFFF"/>
                </a:solidFill>
              </a:rPr>
              <a:t>instutions</a:t>
            </a:r>
            <a:r>
              <a:rPr lang="en-US" sz="1400" dirty="0">
                <a:solidFill>
                  <a:srgbClr val="FFFFFF"/>
                </a:solidFill>
              </a:rPr>
              <a:t> in the United States in the academic year of 2019/20 by state [Graph]. </a:t>
            </a:r>
            <a:r>
              <a:rPr lang="en-US" sz="1400" i="1" dirty="0">
                <a:solidFill>
                  <a:srgbClr val="FFFFFF"/>
                </a:solidFill>
              </a:rPr>
              <a:t>Statista. https://www-</a:t>
            </a:r>
            <a:r>
              <a:rPr lang="en-US" sz="1400" i="1" dirty="0" err="1">
                <a:solidFill>
                  <a:srgbClr val="FFFFFF"/>
                </a:solidFill>
              </a:rPr>
              <a:t>statista</a:t>
            </a:r>
            <a:r>
              <a:rPr lang="en-US" sz="1400" i="1" dirty="0">
                <a:solidFill>
                  <a:srgbClr val="FFFFFF"/>
                </a:solidFill>
              </a:rPr>
              <a:t>- </a:t>
            </a:r>
            <a:r>
              <a:rPr lang="en-US" sz="1400" i="1" dirty="0" err="1">
                <a:solidFill>
                  <a:srgbClr val="FFFFFF"/>
                </a:solidFill>
              </a:rPr>
              <a:t>com.cod.idm.oclc.org</a:t>
            </a:r>
            <a:r>
              <a:rPr lang="en-US" sz="1400" i="1" dirty="0">
                <a:solidFill>
                  <a:srgbClr val="FFFFFF"/>
                </a:solidFill>
              </a:rPr>
              <a:t>/statistics/306880/us-higher-education-institutions-by-state/ </a:t>
            </a:r>
            <a:endParaRPr lang="en-US" sz="1400" dirty="0">
              <a:solidFill>
                <a:srgbClr val="FFFFFF"/>
              </a:solidFill>
            </a:endParaRPr>
          </a:p>
          <a:p>
            <a:pPr indent="-228600">
              <a:lnSpc>
                <a:spcPct val="90000"/>
              </a:lnSpc>
              <a:spcAft>
                <a:spcPts val="600"/>
              </a:spcAft>
              <a:buFont typeface="Arial" panose="020B0604020202020204" pitchFamily="34" charset="0"/>
              <a:buChar char="•"/>
            </a:pPr>
            <a:r>
              <a:rPr lang="en-US" sz="1400" dirty="0">
                <a:solidFill>
                  <a:srgbClr val="FFFFFF"/>
                </a:solidFill>
              </a:rPr>
              <a:t>POLITICO LLC</a:t>
            </a:r>
            <a:r>
              <a:rPr lang="en-US" sz="1400" i="1" dirty="0">
                <a:solidFill>
                  <a:srgbClr val="FFFFFF"/>
                </a:solidFill>
              </a:rPr>
              <a:t>. (2020, November). Live election results: 2020 Minnesota results. POLITICO. https://</a:t>
            </a:r>
            <a:r>
              <a:rPr lang="en-US" sz="1400" i="1" dirty="0" err="1">
                <a:solidFill>
                  <a:srgbClr val="FFFFFF"/>
                </a:solidFill>
              </a:rPr>
              <a:t>www.politico.com</a:t>
            </a:r>
            <a:r>
              <a:rPr lang="en-US" sz="1400" i="1" dirty="0">
                <a:solidFill>
                  <a:srgbClr val="FFFFFF"/>
                </a:solidFill>
              </a:rPr>
              <a:t>/2020-election/results/</a:t>
            </a:r>
            <a:r>
              <a:rPr lang="en-US" sz="1400" i="1" dirty="0" err="1">
                <a:solidFill>
                  <a:srgbClr val="FFFFFF"/>
                </a:solidFill>
              </a:rPr>
              <a:t>minnesota</a:t>
            </a:r>
            <a:r>
              <a:rPr lang="en-US" sz="1400" i="1" dirty="0">
                <a:solidFill>
                  <a:srgbClr val="FFFFFF"/>
                </a:solidFill>
              </a:rPr>
              <a:t>/. </a:t>
            </a:r>
            <a:endParaRPr lang="en-US" sz="1400" dirty="0">
              <a:solidFill>
                <a:srgbClr val="FFFFFF"/>
              </a:solidFill>
            </a:endParaRPr>
          </a:p>
          <a:p>
            <a:pPr indent="-228600">
              <a:lnSpc>
                <a:spcPct val="90000"/>
              </a:lnSpc>
              <a:spcAft>
                <a:spcPts val="600"/>
              </a:spcAft>
              <a:buFont typeface="Arial" panose="020B0604020202020204" pitchFamily="34" charset="0"/>
              <a:buChar char="•"/>
            </a:pPr>
            <a:r>
              <a:rPr lang="en-US" sz="1400" dirty="0">
                <a:solidFill>
                  <a:srgbClr val="FFFFFF"/>
                </a:solidFill>
              </a:rPr>
              <a:t>ProQuest. (December 5, 2019). Number of higher education institutions in the United States from 1980 to 2017 [Graph]. In Statista. https://www-</a:t>
            </a:r>
            <a:r>
              <a:rPr lang="en-US" sz="1400" dirty="0" err="1">
                <a:solidFill>
                  <a:srgbClr val="FFFFFF"/>
                </a:solidFill>
              </a:rPr>
              <a:t>statista</a:t>
            </a:r>
            <a:r>
              <a:rPr lang="en-US" sz="1400" dirty="0">
                <a:solidFill>
                  <a:srgbClr val="FFFFFF"/>
                </a:solidFill>
              </a:rPr>
              <a:t>- </a:t>
            </a:r>
            <a:r>
              <a:rPr lang="en-US" sz="1400" dirty="0" err="1">
                <a:solidFill>
                  <a:srgbClr val="FFFFFF"/>
                </a:solidFill>
              </a:rPr>
              <a:t>com.cod.idm.oclc.org</a:t>
            </a:r>
            <a:r>
              <a:rPr lang="en-US" sz="1400" dirty="0">
                <a:solidFill>
                  <a:srgbClr val="FFFFFF"/>
                </a:solidFill>
              </a:rPr>
              <a:t>/statistics/240833/higher-education-institutions-in-the-us-by-type/ </a:t>
            </a:r>
          </a:p>
        </p:txBody>
      </p:sp>
    </p:spTree>
    <p:extLst>
      <p:ext uri="{BB962C8B-B14F-4D97-AF65-F5344CB8AC3E}">
        <p14:creationId xmlns:p14="http://schemas.microsoft.com/office/powerpoint/2010/main" val="2908139315"/>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1">
            <a:extLst>
              <a:ext uri="{FF2B5EF4-FFF2-40B4-BE49-F238E27FC236}">
                <a16:creationId xmlns:a16="http://schemas.microsoft.com/office/drawing/2014/main" id="{626B5216-8B3F-D945-8C67-B4F4F3EA6451}"/>
              </a:ext>
            </a:extLst>
          </p:cNvPr>
          <p:cNvSpPr/>
          <p:nvPr/>
        </p:nvSpPr>
        <p:spPr>
          <a:xfrm>
            <a:off x="838201" y="2022601"/>
            <a:ext cx="10515598" cy="4154361"/>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1100" dirty="0">
                <a:solidFill>
                  <a:srgbClr val="FFFFFF"/>
                </a:solidFill>
              </a:rPr>
              <a:t>References - 3</a:t>
            </a:r>
          </a:p>
          <a:p>
            <a:pPr indent="-228600">
              <a:lnSpc>
                <a:spcPct val="90000"/>
              </a:lnSpc>
              <a:spcAft>
                <a:spcPts val="600"/>
              </a:spcAft>
              <a:buFont typeface="Arial" panose="020B0604020202020204" pitchFamily="34" charset="0"/>
              <a:buChar char="•"/>
            </a:pPr>
            <a:endParaRPr lang="en-US" sz="1100" dirty="0">
              <a:solidFill>
                <a:srgbClr val="FFFFFF"/>
              </a:solidFill>
            </a:endParaRPr>
          </a:p>
          <a:p>
            <a:pPr indent="-228600">
              <a:lnSpc>
                <a:spcPct val="90000"/>
              </a:lnSpc>
              <a:spcAft>
                <a:spcPts val="600"/>
              </a:spcAft>
              <a:buFont typeface="Arial" panose="020B0604020202020204" pitchFamily="34" charset="0"/>
              <a:buChar char="•"/>
            </a:pPr>
            <a:r>
              <a:rPr lang="en-US" sz="1100" dirty="0">
                <a:solidFill>
                  <a:srgbClr val="FFFFFF"/>
                </a:solidFill>
              </a:rPr>
              <a:t>US Census Bureau. (December 4, 2018). </a:t>
            </a:r>
            <a:r>
              <a:rPr lang="en-US" sz="1100" i="1" dirty="0">
                <a:solidFill>
                  <a:srgbClr val="FFFFFF"/>
                </a:solidFill>
              </a:rPr>
              <a:t>Median household income for counties in the United States: 2013-2017. </a:t>
            </a:r>
            <a:r>
              <a:rPr lang="en-US" sz="1100" dirty="0">
                <a:solidFill>
                  <a:srgbClr val="FFFFFF"/>
                </a:solidFill>
              </a:rPr>
              <a:t>https://</a:t>
            </a:r>
            <a:r>
              <a:rPr lang="en-US" sz="1100" dirty="0" err="1">
                <a:solidFill>
                  <a:srgbClr val="FFFFFF"/>
                </a:solidFill>
              </a:rPr>
              <a:t>www.census.gov</a:t>
            </a:r>
            <a:r>
              <a:rPr lang="en-US" sz="1100" dirty="0">
                <a:solidFill>
                  <a:srgbClr val="FFFFFF"/>
                </a:solidFill>
              </a:rPr>
              <a:t>/library/visualizations/2018/comm/acs-5yr- income-all-</a:t>
            </a:r>
            <a:r>
              <a:rPr lang="en-US" sz="1100" dirty="0" err="1">
                <a:solidFill>
                  <a:srgbClr val="FFFFFF"/>
                </a:solidFill>
              </a:rPr>
              <a:t>counties.html</a:t>
            </a:r>
            <a:r>
              <a:rPr lang="en-US" sz="1100" dirty="0">
                <a:solidFill>
                  <a:srgbClr val="FFFFFF"/>
                </a:solidFill>
              </a:rPr>
              <a:t>. </a:t>
            </a:r>
          </a:p>
          <a:p>
            <a:pPr indent="-228600">
              <a:lnSpc>
                <a:spcPct val="90000"/>
              </a:lnSpc>
              <a:spcAft>
                <a:spcPts val="600"/>
              </a:spcAft>
              <a:buFont typeface="Arial" panose="020B0604020202020204" pitchFamily="34" charset="0"/>
              <a:buChar char="•"/>
            </a:pPr>
            <a:r>
              <a:rPr lang="en-US" sz="1100" dirty="0">
                <a:solidFill>
                  <a:srgbClr val="FFFFFF"/>
                </a:solidFill>
              </a:rPr>
              <a:t>US Census Bureau. (February 27, 2020). Number of U.S. population in 2019, by educational attainment (population in 1,000s) [Graph]. In Statista. https://www-</a:t>
            </a:r>
            <a:r>
              <a:rPr lang="en-US" sz="1100" dirty="0" err="1">
                <a:solidFill>
                  <a:srgbClr val="FFFFFF"/>
                </a:solidFill>
              </a:rPr>
              <a:t>statista</a:t>
            </a:r>
            <a:r>
              <a:rPr lang="en-US" sz="1100" dirty="0">
                <a:solidFill>
                  <a:srgbClr val="FFFFFF"/>
                </a:solidFill>
              </a:rPr>
              <a:t>- </a:t>
            </a:r>
            <a:r>
              <a:rPr lang="en-US" sz="1100" dirty="0" err="1">
                <a:solidFill>
                  <a:srgbClr val="FFFFFF"/>
                </a:solidFill>
              </a:rPr>
              <a:t>com.cod.idm.oclc.org</a:t>
            </a:r>
            <a:r>
              <a:rPr lang="en-US" sz="1100" dirty="0">
                <a:solidFill>
                  <a:srgbClr val="FFFFFF"/>
                </a:solidFill>
              </a:rPr>
              <a:t>/statistics/240868/educational-attainment-in-the-us/ </a:t>
            </a:r>
          </a:p>
          <a:p>
            <a:pPr indent="-228600">
              <a:lnSpc>
                <a:spcPct val="90000"/>
              </a:lnSpc>
              <a:spcAft>
                <a:spcPts val="600"/>
              </a:spcAft>
              <a:buFont typeface="Arial" panose="020B0604020202020204" pitchFamily="34" charset="0"/>
              <a:buChar char="•"/>
            </a:pPr>
            <a:r>
              <a:rPr lang="en-US" sz="1100" dirty="0">
                <a:solidFill>
                  <a:srgbClr val="FFFFFF"/>
                </a:solidFill>
              </a:rPr>
              <a:t>US Census Bureau. (March 9, 2020). Educational attainment distribution in the United States from 1960 to 2019 [Graph]. In </a:t>
            </a:r>
            <a:r>
              <a:rPr lang="en-US" sz="1100" i="1" dirty="0">
                <a:solidFill>
                  <a:srgbClr val="FFFFFF"/>
                </a:solidFill>
              </a:rPr>
              <a:t>Statista</a:t>
            </a:r>
            <a:r>
              <a:rPr lang="en-US" sz="1100" dirty="0">
                <a:solidFill>
                  <a:srgbClr val="FFFFFF"/>
                </a:solidFill>
              </a:rPr>
              <a:t>. https://www-</a:t>
            </a:r>
            <a:r>
              <a:rPr lang="en-US" sz="1100" dirty="0" err="1">
                <a:solidFill>
                  <a:srgbClr val="FFFFFF"/>
                </a:solidFill>
              </a:rPr>
              <a:t>statista</a:t>
            </a:r>
            <a:r>
              <a:rPr lang="en-US" sz="1100" dirty="0">
                <a:solidFill>
                  <a:srgbClr val="FFFFFF"/>
                </a:solidFill>
              </a:rPr>
              <a:t>- </a:t>
            </a:r>
            <a:r>
              <a:rPr lang="en-US" sz="1100" dirty="0" err="1">
                <a:solidFill>
                  <a:srgbClr val="FFFFFF"/>
                </a:solidFill>
              </a:rPr>
              <a:t>com.cod.idm.oclc.org</a:t>
            </a:r>
            <a:r>
              <a:rPr lang="en-US" sz="1100" dirty="0">
                <a:solidFill>
                  <a:srgbClr val="FFFFFF"/>
                </a:solidFill>
              </a:rPr>
              <a:t>/statistics/184260/educational-attainment-in-the-us/ </a:t>
            </a:r>
          </a:p>
          <a:p>
            <a:pPr indent="-228600">
              <a:lnSpc>
                <a:spcPct val="90000"/>
              </a:lnSpc>
              <a:spcAft>
                <a:spcPts val="600"/>
              </a:spcAft>
              <a:buFont typeface="Arial" panose="020B0604020202020204" pitchFamily="34" charset="0"/>
              <a:buChar char="•"/>
            </a:pPr>
            <a:r>
              <a:rPr lang="en-US" sz="1100" dirty="0">
                <a:solidFill>
                  <a:srgbClr val="FFFFFF"/>
                </a:solidFill>
              </a:rPr>
              <a:t>US Census Bureau. (September 15, 2020). Resident population of Minnesota in 2019, by race and ethnicity [Graph]. In Statista. https://www-</a:t>
            </a:r>
            <a:r>
              <a:rPr lang="en-US" sz="1100" dirty="0" err="1">
                <a:solidFill>
                  <a:srgbClr val="FFFFFF"/>
                </a:solidFill>
              </a:rPr>
              <a:t>statista</a:t>
            </a:r>
            <a:r>
              <a:rPr lang="en-US" sz="1100" dirty="0">
                <a:solidFill>
                  <a:srgbClr val="FFFFFF"/>
                </a:solidFill>
              </a:rPr>
              <a:t>- </a:t>
            </a:r>
            <a:r>
              <a:rPr lang="en-US" sz="1100" dirty="0" err="1">
                <a:solidFill>
                  <a:srgbClr val="FFFFFF"/>
                </a:solidFill>
              </a:rPr>
              <a:t>com.cod.idm.oclc.org</a:t>
            </a:r>
            <a:r>
              <a:rPr lang="en-US" sz="1100" dirty="0">
                <a:solidFill>
                  <a:srgbClr val="FFFFFF"/>
                </a:solidFill>
              </a:rPr>
              <a:t>/statistics/594080/</a:t>
            </a:r>
            <a:r>
              <a:rPr lang="en-US" sz="1100" dirty="0" err="1">
                <a:solidFill>
                  <a:srgbClr val="FFFFFF"/>
                </a:solidFill>
              </a:rPr>
              <a:t>minnesota</a:t>
            </a:r>
            <a:r>
              <a:rPr lang="en-US" sz="1100" dirty="0">
                <a:solidFill>
                  <a:srgbClr val="FFFFFF"/>
                </a:solidFill>
              </a:rPr>
              <a:t>-population-ethnicity-race/ </a:t>
            </a:r>
          </a:p>
          <a:p>
            <a:pPr indent="-228600">
              <a:lnSpc>
                <a:spcPct val="90000"/>
              </a:lnSpc>
              <a:spcAft>
                <a:spcPts val="600"/>
              </a:spcAft>
              <a:buFont typeface="Arial" panose="020B0604020202020204" pitchFamily="34" charset="0"/>
              <a:buChar char="•"/>
            </a:pPr>
            <a:r>
              <a:rPr lang="en-US" sz="1100" dirty="0">
                <a:solidFill>
                  <a:srgbClr val="FFFFFF"/>
                </a:solidFill>
              </a:rPr>
              <a:t>US Census Bureau. (September 17, 2020). Percentage of the population aged 25 and over who have completed a bachelor's degree or higher in the U.S. in 2019, by state [Graph]. In Statista. https://www-</a:t>
            </a:r>
            <a:r>
              <a:rPr lang="en-US" sz="1100" dirty="0" err="1">
                <a:solidFill>
                  <a:srgbClr val="FFFFFF"/>
                </a:solidFill>
              </a:rPr>
              <a:t>statista</a:t>
            </a:r>
            <a:r>
              <a:rPr lang="en-US" sz="1100" dirty="0">
                <a:solidFill>
                  <a:srgbClr val="FFFFFF"/>
                </a:solidFill>
              </a:rPr>
              <a:t>-</a:t>
            </a:r>
            <a:r>
              <a:rPr lang="en-US" sz="1100" dirty="0" err="1">
                <a:solidFill>
                  <a:srgbClr val="FFFFFF"/>
                </a:solidFill>
              </a:rPr>
              <a:t>com.cod.idm.oclc.org</a:t>
            </a:r>
            <a:r>
              <a:rPr lang="en-US" sz="1100" dirty="0">
                <a:solidFill>
                  <a:srgbClr val="FFFFFF"/>
                </a:solidFill>
              </a:rPr>
              <a:t>/statistics/725331/us-population-that- held-bachelors-degree-by-state/ </a:t>
            </a:r>
          </a:p>
          <a:p>
            <a:pPr indent="-228600">
              <a:lnSpc>
                <a:spcPct val="90000"/>
              </a:lnSpc>
              <a:spcAft>
                <a:spcPts val="600"/>
              </a:spcAft>
              <a:buFont typeface="Arial" panose="020B0604020202020204" pitchFamily="34" charset="0"/>
              <a:buChar char="•"/>
            </a:pPr>
            <a:r>
              <a:rPr lang="en-US" sz="1100" dirty="0">
                <a:solidFill>
                  <a:srgbClr val="FFFFFF"/>
                </a:solidFill>
              </a:rPr>
              <a:t>US Census Bureau. (September 17, 2020). Educational attainment distribution in Minnesota in 2019 [Graph]. In Statista. https://www-</a:t>
            </a:r>
            <a:r>
              <a:rPr lang="en-US" sz="1100" dirty="0" err="1">
                <a:solidFill>
                  <a:srgbClr val="FFFFFF"/>
                </a:solidFill>
              </a:rPr>
              <a:t>statista</a:t>
            </a:r>
            <a:r>
              <a:rPr lang="en-US" sz="1100" dirty="0">
                <a:solidFill>
                  <a:srgbClr val="FFFFFF"/>
                </a:solidFill>
              </a:rPr>
              <a:t>- </a:t>
            </a:r>
            <a:r>
              <a:rPr lang="en-US" sz="1100" dirty="0" err="1">
                <a:solidFill>
                  <a:srgbClr val="FFFFFF"/>
                </a:solidFill>
              </a:rPr>
              <a:t>com.cod.idm.oclc.org</a:t>
            </a:r>
            <a:r>
              <a:rPr lang="en-US" sz="1100" dirty="0">
                <a:solidFill>
                  <a:srgbClr val="FFFFFF"/>
                </a:solidFill>
              </a:rPr>
              <a:t>/statistics/594097/educational-attainment-</a:t>
            </a:r>
            <a:r>
              <a:rPr lang="en-US" sz="1100" dirty="0" err="1">
                <a:solidFill>
                  <a:srgbClr val="FFFFFF"/>
                </a:solidFill>
              </a:rPr>
              <a:t>minnesota</a:t>
            </a:r>
            <a:r>
              <a:rPr lang="en-US" sz="1100" dirty="0">
                <a:solidFill>
                  <a:srgbClr val="FFFFFF"/>
                </a:solidFill>
              </a:rPr>
              <a:t>/ </a:t>
            </a:r>
          </a:p>
          <a:p>
            <a:pPr indent="-228600">
              <a:lnSpc>
                <a:spcPct val="90000"/>
              </a:lnSpc>
              <a:spcAft>
                <a:spcPts val="600"/>
              </a:spcAft>
              <a:buFont typeface="Arial" panose="020B0604020202020204" pitchFamily="34" charset="0"/>
              <a:buChar char="•"/>
            </a:pPr>
            <a:r>
              <a:rPr lang="en-US" sz="1100" dirty="0">
                <a:solidFill>
                  <a:srgbClr val="FFFFFF"/>
                </a:solidFill>
              </a:rPr>
              <a:t>US Department of Education. (2019). </a:t>
            </a:r>
            <a:r>
              <a:rPr lang="en-US" sz="1100" i="1" dirty="0">
                <a:solidFill>
                  <a:srgbClr val="FFFFFF"/>
                </a:solidFill>
              </a:rPr>
              <a:t>College Map. </a:t>
            </a:r>
            <a:r>
              <a:rPr lang="en-US" sz="1100" dirty="0">
                <a:solidFill>
                  <a:srgbClr val="FFFFFF"/>
                </a:solidFill>
              </a:rPr>
              <a:t>IPEDS. https://</a:t>
            </a:r>
            <a:r>
              <a:rPr lang="en-US" sz="1100" dirty="0" err="1">
                <a:solidFill>
                  <a:srgbClr val="FFFFFF"/>
                </a:solidFill>
              </a:rPr>
              <a:t>nces.ed.gov</a:t>
            </a:r>
            <a:r>
              <a:rPr lang="en-US" sz="1100" dirty="0">
                <a:solidFill>
                  <a:srgbClr val="FFFFFF"/>
                </a:solidFill>
              </a:rPr>
              <a:t>/</a:t>
            </a:r>
            <a:r>
              <a:rPr lang="en-US" sz="1100" dirty="0" err="1">
                <a:solidFill>
                  <a:srgbClr val="FFFFFF"/>
                </a:solidFill>
              </a:rPr>
              <a:t>ipeds</a:t>
            </a:r>
            <a:r>
              <a:rPr lang="en-US" sz="1100" dirty="0">
                <a:solidFill>
                  <a:srgbClr val="FFFFFF"/>
                </a:solidFill>
              </a:rPr>
              <a:t>/</a:t>
            </a:r>
            <a:r>
              <a:rPr lang="en-US" sz="1100" dirty="0" err="1">
                <a:solidFill>
                  <a:srgbClr val="FFFFFF"/>
                </a:solidFill>
              </a:rPr>
              <a:t>collegemap</a:t>
            </a:r>
            <a:r>
              <a:rPr lang="en-US" sz="1100" dirty="0">
                <a:solidFill>
                  <a:srgbClr val="FFFFFF"/>
                </a:solidFill>
              </a:rPr>
              <a:t>/ </a:t>
            </a:r>
          </a:p>
          <a:p>
            <a:pPr indent="-228600">
              <a:lnSpc>
                <a:spcPct val="90000"/>
              </a:lnSpc>
              <a:spcAft>
                <a:spcPts val="600"/>
              </a:spcAft>
              <a:buFont typeface="Arial" panose="020B0604020202020204" pitchFamily="34" charset="0"/>
              <a:buChar char="•"/>
            </a:pPr>
            <a:r>
              <a:rPr lang="en-US" sz="1100" dirty="0">
                <a:solidFill>
                  <a:srgbClr val="FFFFFF"/>
                </a:solidFill>
              </a:rPr>
              <a:t>United States Elections Project. (December 7, 2020). Voter turnout rate in the presidential election in the United States as of December 7, 2020, by state [Graph]. In Statista. https://www-</a:t>
            </a:r>
            <a:r>
              <a:rPr lang="en-US" sz="1100" dirty="0" err="1">
                <a:solidFill>
                  <a:srgbClr val="FFFFFF"/>
                </a:solidFill>
              </a:rPr>
              <a:t>statista</a:t>
            </a:r>
            <a:r>
              <a:rPr lang="en-US" sz="1100" dirty="0">
                <a:solidFill>
                  <a:srgbClr val="FFFFFF"/>
                </a:solidFill>
              </a:rPr>
              <a:t>-</a:t>
            </a:r>
            <a:r>
              <a:rPr lang="en-US" sz="1100" dirty="0" err="1">
                <a:solidFill>
                  <a:srgbClr val="FFFFFF"/>
                </a:solidFill>
              </a:rPr>
              <a:t>com.cod.idm.oclc.org</a:t>
            </a:r>
            <a:r>
              <a:rPr lang="en-US" sz="1100" dirty="0">
                <a:solidFill>
                  <a:srgbClr val="FFFFFF"/>
                </a:solidFill>
              </a:rPr>
              <a:t>/statistics/1184621/presidential-election-voter- </a:t>
            </a:r>
          </a:p>
          <a:p>
            <a:pPr indent="-228600">
              <a:lnSpc>
                <a:spcPct val="90000"/>
              </a:lnSpc>
              <a:spcAft>
                <a:spcPts val="600"/>
              </a:spcAft>
              <a:buFont typeface="Arial" panose="020B0604020202020204" pitchFamily="34" charset="0"/>
              <a:buChar char="•"/>
            </a:pPr>
            <a:r>
              <a:rPr lang="en-US" sz="1100" dirty="0">
                <a:solidFill>
                  <a:srgbClr val="FFFFFF"/>
                </a:solidFill>
              </a:rPr>
              <a:t>turnout-rate-state/ </a:t>
            </a:r>
          </a:p>
          <a:p>
            <a:pPr indent="-228600">
              <a:lnSpc>
                <a:spcPct val="90000"/>
              </a:lnSpc>
              <a:spcAft>
                <a:spcPts val="600"/>
              </a:spcAft>
              <a:buFont typeface="Arial" panose="020B0604020202020204" pitchFamily="34" charset="0"/>
              <a:buChar char="•"/>
            </a:pPr>
            <a:endParaRPr lang="en-US" sz="1100" dirty="0">
              <a:solidFill>
                <a:srgbClr val="FFFFFF"/>
              </a:solidFill>
            </a:endParaRPr>
          </a:p>
        </p:txBody>
      </p:sp>
    </p:spTree>
    <p:extLst>
      <p:ext uri="{BB962C8B-B14F-4D97-AF65-F5344CB8AC3E}">
        <p14:creationId xmlns:p14="http://schemas.microsoft.com/office/powerpoint/2010/main" val="1124349101"/>
      </p:ext>
    </p:extLst>
  </p:cSld>
  <p:clrMapOvr>
    <a:overrideClrMapping bg1="dk1" tx1="lt1" bg2="dk2" tx2="lt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Rectangle 1">
            <a:extLst>
              <a:ext uri="{FF2B5EF4-FFF2-40B4-BE49-F238E27FC236}">
                <a16:creationId xmlns:a16="http://schemas.microsoft.com/office/drawing/2014/main" id="{A32EAC49-37B5-C249-AD6C-756E11A2E3B0}"/>
              </a:ext>
            </a:extLst>
          </p:cNvPr>
          <p:cNvSpPr/>
          <p:nvPr/>
        </p:nvSpPr>
        <p:spPr>
          <a:xfrm>
            <a:off x="838201" y="2022601"/>
            <a:ext cx="10515598" cy="4154361"/>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a:solidFill>
                  <a:srgbClr val="FFFFFF"/>
                </a:solidFill>
              </a:rPr>
              <a:t>References – 4</a:t>
            </a:r>
          </a:p>
          <a:p>
            <a:pPr indent="-228600">
              <a:lnSpc>
                <a:spcPct val="90000"/>
              </a:lnSpc>
              <a:spcAft>
                <a:spcPts val="600"/>
              </a:spcAft>
              <a:buFont typeface="Arial" panose="020B0604020202020204" pitchFamily="34" charset="0"/>
              <a:buChar char="•"/>
            </a:pPr>
            <a:endParaRPr lang="en-US" sz="2000">
              <a:solidFill>
                <a:srgbClr val="FFFFFF"/>
              </a:solidFill>
            </a:endParaRPr>
          </a:p>
          <a:p>
            <a:pPr indent="-228600">
              <a:lnSpc>
                <a:spcPct val="90000"/>
              </a:lnSpc>
              <a:spcAft>
                <a:spcPts val="600"/>
              </a:spcAft>
              <a:buFont typeface="Arial" panose="020B0604020202020204" pitchFamily="34" charset="0"/>
              <a:buChar char="•"/>
            </a:pPr>
            <a:r>
              <a:rPr lang="en-US" sz="2000">
                <a:solidFill>
                  <a:srgbClr val="FFFFFF"/>
                </a:solidFill>
              </a:rPr>
              <a:t>Wike, R., &amp; Castillo, A. (2018). (rep.). </a:t>
            </a:r>
            <a:r>
              <a:rPr lang="en-US" sz="2000" i="1">
                <a:solidFill>
                  <a:srgbClr val="FFFFFF"/>
                </a:solidFill>
              </a:rPr>
              <a:t>Many Around the World Are Disengaged From Politics. </a:t>
            </a:r>
            <a:r>
              <a:rPr lang="en-US" sz="2000">
                <a:solidFill>
                  <a:srgbClr val="FFFFFF"/>
                </a:solidFill>
              </a:rPr>
              <a:t>Pew Research Center. https://www.pewresearch.org/global/2018/10/17/international- political-engagement/ </a:t>
            </a:r>
          </a:p>
          <a:p>
            <a:pPr indent="-228600">
              <a:lnSpc>
                <a:spcPct val="90000"/>
              </a:lnSpc>
              <a:spcAft>
                <a:spcPts val="600"/>
              </a:spcAft>
              <a:buFont typeface="Arial" panose="020B0604020202020204" pitchFamily="34" charset="0"/>
              <a:buChar char="•"/>
            </a:pPr>
            <a:r>
              <a:rPr lang="en-US" sz="2000">
                <a:solidFill>
                  <a:srgbClr val="FFFFFF"/>
                </a:solidFill>
              </a:rPr>
              <a:t>WikiMedia. (2021, January). File:2020 United States presidential election results map by county.svg. Wikimedia Commons. https://commons.wikimedia.org/wiki/File:2020_United_States_presidential_election_resu lts_map_by_county.svg. </a:t>
            </a:r>
          </a:p>
          <a:p>
            <a:pPr indent="-228600">
              <a:lnSpc>
                <a:spcPct val="90000"/>
              </a:lnSpc>
              <a:spcAft>
                <a:spcPts val="600"/>
              </a:spcAft>
              <a:buFont typeface="Arial" panose="020B0604020202020204" pitchFamily="34" charset="0"/>
              <a:buChar char="•"/>
            </a:pPr>
            <a:r>
              <a:rPr lang="en-US" sz="2000">
                <a:solidFill>
                  <a:srgbClr val="FFFFFF"/>
                </a:solidFill>
              </a:rPr>
              <a:t>World Bank. (September 9, 2020). Size of the urban and rural population of the United States from 1960 to 2020 (in millions) [Graph]. Statista. https://www-statista- com.cod.idm.oclc.org/statistics/985183/size-urban-rural-population-us/ </a:t>
            </a:r>
          </a:p>
        </p:txBody>
      </p:sp>
    </p:spTree>
    <p:extLst>
      <p:ext uri="{BB962C8B-B14F-4D97-AF65-F5344CB8AC3E}">
        <p14:creationId xmlns:p14="http://schemas.microsoft.com/office/powerpoint/2010/main" val="255933845"/>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D1D7179B-FF7C-482F-B3D9-2BE9ED1139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10300" cy="6858000"/>
          </a:xfrm>
          <a:custGeom>
            <a:avLst/>
            <a:gdLst>
              <a:gd name="connsiteX0" fmla="*/ 0 w 6210300"/>
              <a:gd name="connsiteY0" fmla="*/ 0 h 6858000"/>
              <a:gd name="connsiteX1" fmla="*/ 2628900 w 6210300"/>
              <a:gd name="connsiteY1" fmla="*/ 0 h 6858000"/>
              <a:gd name="connsiteX2" fmla="*/ 3034146 w 6210300"/>
              <a:gd name="connsiteY2" fmla="*/ 0 h 6858000"/>
              <a:gd name="connsiteX3" fmla="*/ 6210300 w 6210300"/>
              <a:gd name="connsiteY3" fmla="*/ 6858000 h 6858000"/>
              <a:gd name="connsiteX4" fmla="*/ 2628900 w 6210300"/>
              <a:gd name="connsiteY4" fmla="*/ 6858000 h 6858000"/>
              <a:gd name="connsiteX5" fmla="*/ 0 w 62103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10300" h="6858000">
                <a:moveTo>
                  <a:pt x="0" y="0"/>
                </a:moveTo>
                <a:lnTo>
                  <a:pt x="2628900" y="0"/>
                </a:lnTo>
                <a:lnTo>
                  <a:pt x="3034146" y="0"/>
                </a:lnTo>
                <a:lnTo>
                  <a:pt x="6210300" y="6858000"/>
                </a:lnTo>
                <a:lnTo>
                  <a:pt x="26289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7107F72C-D15D-0644-854F-F12041EFF725}"/>
              </a:ext>
            </a:extLst>
          </p:cNvPr>
          <p:cNvSpPr>
            <a:spLocks noGrp="1"/>
          </p:cNvSpPr>
          <p:nvPr>
            <p:ph type="title"/>
          </p:nvPr>
        </p:nvSpPr>
        <p:spPr>
          <a:xfrm>
            <a:off x="833002" y="365125"/>
            <a:ext cx="3973667" cy="5811837"/>
          </a:xfrm>
        </p:spPr>
        <p:txBody>
          <a:bodyPr>
            <a:normAutofit/>
          </a:bodyPr>
          <a:lstStyle/>
          <a:p>
            <a:r>
              <a:rPr lang="en-US">
                <a:solidFill>
                  <a:srgbClr val="FFFFFF"/>
                </a:solidFill>
              </a:rPr>
              <a:t>How is political engagement defined? </a:t>
            </a:r>
          </a:p>
        </p:txBody>
      </p:sp>
      <p:sp>
        <p:nvSpPr>
          <p:cNvPr id="3" name="Content Placeholder 2">
            <a:extLst>
              <a:ext uri="{FF2B5EF4-FFF2-40B4-BE49-F238E27FC236}">
                <a16:creationId xmlns:a16="http://schemas.microsoft.com/office/drawing/2014/main" id="{C4B4CC34-575A-3740-9E24-51C7571CC709}"/>
              </a:ext>
            </a:extLst>
          </p:cNvPr>
          <p:cNvSpPr>
            <a:spLocks noGrp="1"/>
          </p:cNvSpPr>
          <p:nvPr>
            <p:ph idx="1"/>
          </p:nvPr>
        </p:nvSpPr>
        <p:spPr>
          <a:xfrm>
            <a:off x="5356927" y="365125"/>
            <a:ext cx="5996871" cy="5811837"/>
          </a:xfrm>
        </p:spPr>
        <p:txBody>
          <a:bodyPr anchor="ctr">
            <a:normAutofit/>
          </a:bodyPr>
          <a:lstStyle/>
          <a:p>
            <a:pPr marL="0" indent="0">
              <a:buNone/>
            </a:pPr>
            <a:endParaRPr lang="en-US" sz="2000" dirty="0">
              <a:solidFill>
                <a:srgbClr val="FFFFFF"/>
              </a:solidFill>
            </a:endParaRPr>
          </a:p>
          <a:p>
            <a:r>
              <a:rPr lang="en-US" sz="2000" dirty="0">
                <a:solidFill>
                  <a:srgbClr val="FFFFFF"/>
                </a:solidFill>
              </a:rPr>
              <a:t>In a study published in the journal European Political Science, researchers outline traditional predictors of political participation; they are political interest, internal political efficacy, and political awareness (</a:t>
            </a:r>
            <a:r>
              <a:rPr lang="en-US" sz="2000" dirty="0" err="1">
                <a:solidFill>
                  <a:srgbClr val="FFFFFF"/>
                </a:solidFill>
              </a:rPr>
              <a:t>Görtz</a:t>
            </a:r>
            <a:r>
              <a:rPr lang="en-US" sz="2000" dirty="0">
                <a:solidFill>
                  <a:srgbClr val="FFFFFF"/>
                </a:solidFill>
              </a:rPr>
              <a:t> &amp; Dahl, 2020)</a:t>
            </a:r>
          </a:p>
          <a:p>
            <a:r>
              <a:rPr lang="en-US" sz="2000" dirty="0"/>
              <a:t>A study in </a:t>
            </a:r>
            <a:r>
              <a:rPr lang="en-US" sz="2000" i="1" dirty="0"/>
              <a:t>Europe’s Journal of Psychology </a:t>
            </a:r>
            <a:r>
              <a:rPr lang="en-US" sz="2000" dirty="0"/>
              <a:t>defines political efficacy as the extent that an individual believes they can impact politics  (Reichert, 2016)</a:t>
            </a:r>
            <a:endParaRPr lang="en-US" sz="1600" dirty="0"/>
          </a:p>
          <a:p>
            <a:endParaRPr lang="en-US" sz="20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343859157"/>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D1D7179B-FF7C-482F-B3D9-2BE9ED1139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10300" cy="6858000"/>
          </a:xfrm>
          <a:custGeom>
            <a:avLst/>
            <a:gdLst>
              <a:gd name="connsiteX0" fmla="*/ 0 w 6210300"/>
              <a:gd name="connsiteY0" fmla="*/ 0 h 6858000"/>
              <a:gd name="connsiteX1" fmla="*/ 2628900 w 6210300"/>
              <a:gd name="connsiteY1" fmla="*/ 0 h 6858000"/>
              <a:gd name="connsiteX2" fmla="*/ 3034146 w 6210300"/>
              <a:gd name="connsiteY2" fmla="*/ 0 h 6858000"/>
              <a:gd name="connsiteX3" fmla="*/ 6210300 w 6210300"/>
              <a:gd name="connsiteY3" fmla="*/ 6858000 h 6858000"/>
              <a:gd name="connsiteX4" fmla="*/ 2628900 w 6210300"/>
              <a:gd name="connsiteY4" fmla="*/ 6858000 h 6858000"/>
              <a:gd name="connsiteX5" fmla="*/ 0 w 62103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10300" h="6858000">
                <a:moveTo>
                  <a:pt x="0" y="0"/>
                </a:moveTo>
                <a:lnTo>
                  <a:pt x="2628900" y="0"/>
                </a:lnTo>
                <a:lnTo>
                  <a:pt x="3034146" y="0"/>
                </a:lnTo>
                <a:lnTo>
                  <a:pt x="6210300" y="6858000"/>
                </a:lnTo>
                <a:lnTo>
                  <a:pt x="26289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7FAA045-7604-C949-945D-98C8C759D9E5}"/>
              </a:ext>
            </a:extLst>
          </p:cNvPr>
          <p:cNvSpPr>
            <a:spLocks noGrp="1"/>
          </p:cNvSpPr>
          <p:nvPr>
            <p:ph type="title"/>
          </p:nvPr>
        </p:nvSpPr>
        <p:spPr>
          <a:xfrm>
            <a:off x="833002" y="365125"/>
            <a:ext cx="3973667" cy="5811837"/>
          </a:xfrm>
        </p:spPr>
        <p:txBody>
          <a:bodyPr>
            <a:normAutofit/>
          </a:bodyPr>
          <a:lstStyle/>
          <a:p>
            <a:r>
              <a:rPr lang="en-US" dirty="0">
                <a:solidFill>
                  <a:srgbClr val="FFFFFF"/>
                </a:solidFill>
              </a:rPr>
              <a:t>What relationship do Universities have to political engagement? </a:t>
            </a:r>
          </a:p>
        </p:txBody>
      </p:sp>
      <p:sp>
        <p:nvSpPr>
          <p:cNvPr id="3" name="Content Placeholder 2">
            <a:extLst>
              <a:ext uri="{FF2B5EF4-FFF2-40B4-BE49-F238E27FC236}">
                <a16:creationId xmlns:a16="http://schemas.microsoft.com/office/drawing/2014/main" id="{11B83E69-A8AF-5146-9DC0-D254C8A2E090}"/>
              </a:ext>
            </a:extLst>
          </p:cNvPr>
          <p:cNvSpPr>
            <a:spLocks noGrp="1"/>
          </p:cNvSpPr>
          <p:nvPr>
            <p:ph idx="1"/>
          </p:nvPr>
        </p:nvSpPr>
        <p:spPr>
          <a:xfrm>
            <a:off x="5356927" y="365125"/>
            <a:ext cx="5996871" cy="5811837"/>
          </a:xfrm>
        </p:spPr>
        <p:txBody>
          <a:bodyPr anchor="ctr">
            <a:normAutofit/>
          </a:bodyPr>
          <a:lstStyle/>
          <a:p>
            <a:r>
              <a:rPr lang="en-US" sz="2000" dirty="0">
                <a:solidFill>
                  <a:srgbClr val="FFFFFF"/>
                </a:solidFill>
              </a:rPr>
              <a:t>Researchers found that individuals with higher education are more politically active…with increased engagement in all demographics, most notably for young people with higher education.</a:t>
            </a:r>
          </a:p>
          <a:p>
            <a:endParaRPr lang="en-US" sz="2000" dirty="0">
              <a:solidFill>
                <a:srgbClr val="FFFFFF"/>
              </a:solidFill>
            </a:endParaRPr>
          </a:p>
          <a:p>
            <a:pPr marL="0" indent="0">
              <a:buNone/>
            </a:pPr>
            <a:r>
              <a:rPr lang="en-US" sz="2000" dirty="0">
                <a:solidFill>
                  <a:srgbClr val="FFFFFF"/>
                </a:solidFill>
              </a:rPr>
              <a:t>    (Wike &amp; Castillo, 2018) </a:t>
            </a:r>
          </a:p>
          <a:p>
            <a:pPr marL="0" indent="0">
              <a:buNone/>
            </a:pPr>
            <a:endParaRPr lang="en-US" sz="2000" dirty="0">
              <a:solidFill>
                <a:srgbClr val="FFFFFF"/>
              </a:solidFill>
            </a:endParaRPr>
          </a:p>
          <a:p>
            <a:r>
              <a:rPr lang="en-US" sz="2000" dirty="0">
                <a:solidFill>
                  <a:srgbClr val="FFFFFF"/>
                </a:solidFill>
              </a:rPr>
              <a:t>In a study of local politics in the New York area researchers find that individuals that participate most in local politics tend to be older white males. </a:t>
            </a:r>
          </a:p>
          <a:p>
            <a:pPr marL="0" indent="0">
              <a:buNone/>
            </a:pPr>
            <a:r>
              <a:rPr lang="en-US" sz="2000" dirty="0">
                <a:solidFill>
                  <a:srgbClr val="FFFFFF"/>
                </a:solidFill>
              </a:rPr>
              <a:t>(Einstein, 2018)</a:t>
            </a:r>
          </a:p>
          <a:p>
            <a:pPr marL="0" indent="0">
              <a:buNone/>
            </a:pPr>
            <a:endParaRPr lang="en-US" sz="2000" dirty="0">
              <a:solidFill>
                <a:srgbClr val="FFFFFF"/>
              </a:solidFill>
            </a:endParaRPr>
          </a:p>
          <a:p>
            <a:endParaRPr lang="en-US" sz="2000" dirty="0">
              <a:solidFill>
                <a:srgbClr val="FFFFFF"/>
              </a:solidFill>
            </a:endParaRPr>
          </a:p>
        </p:txBody>
      </p:sp>
    </p:spTree>
    <p:extLst>
      <p:ext uri="{BB962C8B-B14F-4D97-AF65-F5344CB8AC3E}">
        <p14:creationId xmlns:p14="http://schemas.microsoft.com/office/powerpoint/2010/main" val="280317306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605494DE-B078-4D87-BB01-C8432061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9A0576B0-CD8C-4661-95C8-A9F2CE7CD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67712" y="-3324"/>
            <a:ext cx="4724288" cy="6861324"/>
          </a:xfrm>
          <a:prstGeom prst="rect">
            <a:avLst/>
          </a:prstGeom>
          <a:solidFill>
            <a:srgbClr val="000000">
              <a:alpha val="8039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3FF60E2B-3919-423C-B1FF-56CDE6681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67712" y="0"/>
            <a:ext cx="4319042"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rgbClr val="000000">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6303C6B-E9F7-094B-BCD5-B96872FDA4F2}"/>
              </a:ext>
            </a:extLst>
          </p:cNvPr>
          <p:cNvSpPr>
            <a:spLocks noGrp="1"/>
          </p:cNvSpPr>
          <p:nvPr>
            <p:ph type="title"/>
          </p:nvPr>
        </p:nvSpPr>
        <p:spPr>
          <a:xfrm>
            <a:off x="8222550" y="1122363"/>
            <a:ext cx="3308130" cy="2387600"/>
          </a:xfrm>
        </p:spPr>
        <p:txBody>
          <a:bodyPr vert="horz" lIns="91440" tIns="45720" rIns="91440" bIns="45720" rtlCol="0" anchor="b">
            <a:normAutofit fontScale="90000"/>
          </a:bodyPr>
          <a:lstStyle/>
          <a:p>
            <a:pPr marL="342900" indent="-342900"/>
            <a:r>
              <a:rPr lang="en-US" sz="1400" kern="1200">
                <a:solidFill>
                  <a:srgbClr val="FFFFFF"/>
                </a:solidFill>
                <a:latin typeface="+mj-lt"/>
                <a:ea typeface="+mj-ea"/>
                <a:cs typeface="+mj-cs"/>
              </a:rPr>
              <a:t>Data published by College Board shows that for the 2016 election voter activity data, the percentage of voter activity in groups 18 to 24 with no high school diploma was 20 percent; this is much lower than those the same age with a bachelor’s degree.</a:t>
            </a:r>
            <a:br>
              <a:rPr lang="en-US" sz="1400" kern="1200">
                <a:solidFill>
                  <a:srgbClr val="FFFFFF"/>
                </a:solidFill>
                <a:latin typeface="+mj-lt"/>
                <a:ea typeface="+mj-ea"/>
                <a:cs typeface="+mj-cs"/>
              </a:rPr>
            </a:br>
            <a:br>
              <a:rPr lang="en-US" sz="1400" kern="1200">
                <a:solidFill>
                  <a:srgbClr val="FFFFFF"/>
                </a:solidFill>
                <a:latin typeface="+mj-lt"/>
                <a:ea typeface="+mj-ea"/>
                <a:cs typeface="+mj-cs"/>
              </a:rPr>
            </a:br>
            <a:r>
              <a:rPr lang="en-US" sz="1400" kern="1200">
                <a:solidFill>
                  <a:srgbClr val="FFFFFF"/>
                </a:solidFill>
                <a:latin typeface="+mj-lt"/>
                <a:ea typeface="+mj-ea"/>
                <a:cs typeface="+mj-cs"/>
              </a:rPr>
              <a:t>If the age of voters remains constant, voters in the same age group who had a bachelor’s degree had 60 percent voter activity, with education as the only difference (College Board, 2020) </a:t>
            </a:r>
            <a:br>
              <a:rPr lang="en-US" sz="1400" kern="1200">
                <a:solidFill>
                  <a:srgbClr val="FFFFFF"/>
                </a:solidFill>
                <a:latin typeface="+mj-lt"/>
                <a:ea typeface="+mj-ea"/>
                <a:cs typeface="+mj-cs"/>
              </a:rPr>
            </a:br>
            <a:endParaRPr lang="en-US" sz="1400" kern="1200">
              <a:solidFill>
                <a:srgbClr val="FFFFFF"/>
              </a:solidFill>
              <a:latin typeface="+mj-lt"/>
              <a:ea typeface="+mj-ea"/>
              <a:cs typeface="+mj-cs"/>
            </a:endParaRPr>
          </a:p>
        </p:txBody>
      </p:sp>
      <p:pic>
        <p:nvPicPr>
          <p:cNvPr id="5" name="Picture 4" descr="Chart, bar chart&#10;&#10;Description automatically generated">
            <a:extLst>
              <a:ext uri="{FF2B5EF4-FFF2-40B4-BE49-F238E27FC236}">
                <a16:creationId xmlns:a16="http://schemas.microsoft.com/office/drawing/2014/main" id="{88DBC1E1-8971-F948-8110-ABAA0128925C}"/>
              </a:ext>
            </a:extLst>
          </p:cNvPr>
          <p:cNvPicPr>
            <a:picLocks noChangeAspect="1"/>
          </p:cNvPicPr>
          <p:nvPr/>
        </p:nvPicPr>
        <p:blipFill>
          <a:blip r:embed="rId2"/>
          <a:stretch>
            <a:fillRect/>
          </a:stretch>
        </p:blipFill>
        <p:spPr>
          <a:xfrm>
            <a:off x="643467" y="1319268"/>
            <a:ext cx="6274296" cy="4219464"/>
          </a:xfrm>
          <a:prstGeom prst="rect">
            <a:avLst/>
          </a:prstGeom>
        </p:spPr>
      </p:pic>
    </p:spTree>
    <p:extLst>
      <p:ext uri="{BB962C8B-B14F-4D97-AF65-F5344CB8AC3E}">
        <p14:creationId xmlns:p14="http://schemas.microsoft.com/office/powerpoint/2010/main" val="4023285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BEF66CAB-EEEC-47FC-B820-7961DDB24557}"/>
              </a:ext>
            </a:extLst>
          </p:cNvPr>
          <p:cNvPicPr>
            <a:picLocks noChangeAspect="1"/>
          </p:cNvPicPr>
          <p:nvPr/>
        </p:nvPicPr>
        <p:blipFill rotWithShape="1">
          <a:blip r:embed="rId3">
            <a:alphaModFix amt="35000"/>
          </a:blip>
          <a:srcRect b="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88C40B53-4BD0-9746-AB57-0538FB4DE06E}"/>
              </a:ext>
            </a:extLst>
          </p:cNvPr>
          <p:cNvSpPr>
            <a:spLocks noGrp="1"/>
          </p:cNvSpPr>
          <p:nvPr>
            <p:ph type="title"/>
          </p:nvPr>
        </p:nvSpPr>
        <p:spPr>
          <a:xfrm>
            <a:off x="838200" y="365125"/>
            <a:ext cx="10515600" cy="1325563"/>
          </a:xfrm>
        </p:spPr>
        <p:txBody>
          <a:bodyPr>
            <a:normAutofit/>
          </a:bodyPr>
          <a:lstStyle/>
          <a:p>
            <a:r>
              <a:rPr lang="en-US">
                <a:solidFill>
                  <a:srgbClr val="FFFFFF"/>
                </a:solidFill>
              </a:rPr>
              <a:t>Where are the top Universities in the world located? </a:t>
            </a:r>
          </a:p>
        </p:txBody>
      </p:sp>
      <p:graphicFrame>
        <p:nvGraphicFramePr>
          <p:cNvPr id="20" name="Content Placeholder 2">
            <a:extLst>
              <a:ext uri="{FF2B5EF4-FFF2-40B4-BE49-F238E27FC236}">
                <a16:creationId xmlns:a16="http://schemas.microsoft.com/office/drawing/2014/main" id="{577C5939-38A7-4EB8-A345-D73E307D8E86}"/>
              </a:ext>
            </a:extLst>
          </p:cNvPr>
          <p:cNvGraphicFramePr>
            <a:graphicFrameLocks noGrp="1"/>
          </p:cNvGraphicFramePr>
          <p:nvPr>
            <p:ph idx="1"/>
            <p:extLst>
              <p:ext uri="{D42A27DB-BD31-4B8C-83A1-F6EECF244321}">
                <p14:modId xmlns:p14="http://schemas.microsoft.com/office/powerpoint/2010/main" val="206122737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89524688"/>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1" name="Rectangle 69">
            <a:extLst>
              <a:ext uri="{FF2B5EF4-FFF2-40B4-BE49-F238E27FC236}">
                <a16:creationId xmlns:a16="http://schemas.microsoft.com/office/drawing/2014/main" id="{605494DE-B078-4D87-BB01-C8432061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2" name="Rectangle 71">
            <a:extLst>
              <a:ext uri="{FF2B5EF4-FFF2-40B4-BE49-F238E27FC236}">
                <a16:creationId xmlns:a16="http://schemas.microsoft.com/office/drawing/2014/main" id="{9A0576B0-CD8C-4661-95C8-A9F2CE7CDD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4724288" cy="6861324"/>
          </a:xfrm>
          <a:prstGeom prst="rect">
            <a:avLst/>
          </a:prstGeom>
          <a:solidFill>
            <a:srgbClr val="000000">
              <a:alpha val="8039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3FF60E2B-3919-423C-B1FF-56CDE6681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319042" cy="6858000"/>
          </a:xfrm>
          <a:custGeom>
            <a:avLst/>
            <a:gdLst>
              <a:gd name="connsiteX0" fmla="*/ 0 w 4319042"/>
              <a:gd name="connsiteY0" fmla="*/ 0 h 6858000"/>
              <a:gd name="connsiteX1" fmla="*/ 1142888 w 4319042"/>
              <a:gd name="connsiteY1" fmla="*/ 0 h 6858000"/>
              <a:gd name="connsiteX2" fmla="*/ 4319042 w 4319042"/>
              <a:gd name="connsiteY2" fmla="*/ 6858000 h 6858000"/>
              <a:gd name="connsiteX3" fmla="*/ 0 w 431904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9042" h="6858000">
                <a:moveTo>
                  <a:pt x="0" y="0"/>
                </a:moveTo>
                <a:lnTo>
                  <a:pt x="1142888" y="0"/>
                </a:lnTo>
                <a:lnTo>
                  <a:pt x="4319042" y="6858000"/>
                </a:lnTo>
                <a:lnTo>
                  <a:pt x="0" y="6858000"/>
                </a:lnTo>
                <a:close/>
              </a:path>
            </a:pathLst>
          </a:custGeom>
          <a:solidFill>
            <a:srgbClr val="000000">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9BA4BB9-267C-094C-B5E4-C0A9C9037FB7}"/>
              </a:ext>
            </a:extLst>
          </p:cNvPr>
          <p:cNvSpPr>
            <a:spLocks noGrp="1"/>
          </p:cNvSpPr>
          <p:nvPr>
            <p:ph type="title"/>
          </p:nvPr>
        </p:nvSpPr>
        <p:spPr>
          <a:xfrm>
            <a:off x="804672" y="1122363"/>
            <a:ext cx="3308130" cy="2387600"/>
          </a:xfrm>
        </p:spPr>
        <p:txBody>
          <a:bodyPr vert="horz" lIns="91440" tIns="45720" rIns="91440" bIns="45720" rtlCol="0" anchor="b">
            <a:normAutofit/>
          </a:bodyPr>
          <a:lstStyle/>
          <a:p>
            <a:r>
              <a:rPr lang="en-US" sz="3000" kern="1200">
                <a:solidFill>
                  <a:srgbClr val="FFFFFF"/>
                </a:solidFill>
                <a:latin typeface="+mj-lt"/>
                <a:ea typeface="+mj-ea"/>
                <a:cs typeface="+mj-cs"/>
              </a:rPr>
              <a:t>States ordered by highest population with a bachelors degree</a:t>
            </a:r>
            <a:br>
              <a:rPr lang="en-US" sz="3000" kern="1200">
                <a:solidFill>
                  <a:srgbClr val="FFFFFF"/>
                </a:solidFill>
                <a:latin typeface="+mj-lt"/>
                <a:ea typeface="+mj-ea"/>
                <a:cs typeface="+mj-cs"/>
              </a:rPr>
            </a:br>
            <a:endParaRPr lang="en-US" sz="3000" kern="1200">
              <a:solidFill>
                <a:srgbClr val="FFFFFF"/>
              </a:solidFill>
              <a:latin typeface="+mj-lt"/>
              <a:ea typeface="+mj-ea"/>
              <a:cs typeface="+mj-cs"/>
            </a:endParaRPr>
          </a:p>
        </p:txBody>
      </p:sp>
      <p:pic>
        <p:nvPicPr>
          <p:cNvPr id="2049" name="Picture 1" descr="page19image24310368">
            <a:extLst>
              <a:ext uri="{FF2B5EF4-FFF2-40B4-BE49-F238E27FC236}">
                <a16:creationId xmlns:a16="http://schemas.microsoft.com/office/drawing/2014/main" id="{EED66E64-F6A8-7B47-B985-A3E7F6E51A9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7327924" y="0"/>
            <a:ext cx="4319042" cy="11003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4822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D1D7179B-FF7C-482F-B3D9-2BE9ED1139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10300" cy="6858000"/>
          </a:xfrm>
          <a:custGeom>
            <a:avLst/>
            <a:gdLst>
              <a:gd name="connsiteX0" fmla="*/ 0 w 6210300"/>
              <a:gd name="connsiteY0" fmla="*/ 0 h 6858000"/>
              <a:gd name="connsiteX1" fmla="*/ 2628900 w 6210300"/>
              <a:gd name="connsiteY1" fmla="*/ 0 h 6858000"/>
              <a:gd name="connsiteX2" fmla="*/ 3034146 w 6210300"/>
              <a:gd name="connsiteY2" fmla="*/ 0 h 6858000"/>
              <a:gd name="connsiteX3" fmla="*/ 6210300 w 6210300"/>
              <a:gd name="connsiteY3" fmla="*/ 6858000 h 6858000"/>
              <a:gd name="connsiteX4" fmla="*/ 2628900 w 6210300"/>
              <a:gd name="connsiteY4" fmla="*/ 6858000 h 6858000"/>
              <a:gd name="connsiteX5" fmla="*/ 0 w 62103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10300" h="6858000">
                <a:moveTo>
                  <a:pt x="0" y="0"/>
                </a:moveTo>
                <a:lnTo>
                  <a:pt x="2628900" y="0"/>
                </a:lnTo>
                <a:lnTo>
                  <a:pt x="3034146" y="0"/>
                </a:lnTo>
                <a:lnTo>
                  <a:pt x="6210300" y="6858000"/>
                </a:lnTo>
                <a:lnTo>
                  <a:pt x="26289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37B462E-B40E-8847-8F99-88C0A4788D06}"/>
              </a:ext>
            </a:extLst>
          </p:cNvPr>
          <p:cNvSpPr>
            <a:spLocks noGrp="1"/>
          </p:cNvSpPr>
          <p:nvPr>
            <p:ph type="title"/>
          </p:nvPr>
        </p:nvSpPr>
        <p:spPr>
          <a:xfrm>
            <a:off x="833002" y="365125"/>
            <a:ext cx="3973667" cy="5811837"/>
          </a:xfrm>
        </p:spPr>
        <p:txBody>
          <a:bodyPr>
            <a:normAutofit/>
          </a:bodyPr>
          <a:lstStyle/>
          <a:p>
            <a:r>
              <a:rPr lang="en-US" sz="3200" dirty="0">
                <a:solidFill>
                  <a:srgbClr val="FFFFFF"/>
                </a:solidFill>
              </a:rPr>
              <a:t>In a study published by the Pew Research Center titled </a:t>
            </a:r>
            <a:r>
              <a:rPr lang="en-US" sz="3200" i="1" dirty="0">
                <a:solidFill>
                  <a:srgbClr val="FFFFFF"/>
                </a:solidFill>
              </a:rPr>
              <a:t>Many Around the World Are Disengaged From Politics</a:t>
            </a:r>
            <a:r>
              <a:rPr lang="en-US" sz="3200" dirty="0">
                <a:solidFill>
                  <a:srgbClr val="FFFFFF"/>
                </a:solidFill>
              </a:rPr>
              <a:t>, researchers surveyed 14,875 citizens across 14 nations</a:t>
            </a:r>
          </a:p>
        </p:txBody>
      </p:sp>
      <p:sp>
        <p:nvSpPr>
          <p:cNvPr id="3" name="Content Placeholder 2">
            <a:extLst>
              <a:ext uri="{FF2B5EF4-FFF2-40B4-BE49-F238E27FC236}">
                <a16:creationId xmlns:a16="http://schemas.microsoft.com/office/drawing/2014/main" id="{DE9C1EAE-635B-B04C-929C-1437AE436D81}"/>
              </a:ext>
            </a:extLst>
          </p:cNvPr>
          <p:cNvSpPr>
            <a:spLocks noGrp="1"/>
          </p:cNvSpPr>
          <p:nvPr>
            <p:ph idx="1"/>
          </p:nvPr>
        </p:nvSpPr>
        <p:spPr>
          <a:xfrm>
            <a:off x="5356927" y="365125"/>
            <a:ext cx="5996871" cy="5811837"/>
          </a:xfrm>
        </p:spPr>
        <p:txBody>
          <a:bodyPr anchor="ctr">
            <a:normAutofit/>
          </a:bodyPr>
          <a:lstStyle/>
          <a:p>
            <a:pPr marL="0" indent="0">
              <a:buNone/>
            </a:pPr>
            <a:r>
              <a:rPr lang="en-US" sz="2000" dirty="0">
                <a:solidFill>
                  <a:srgbClr val="FFFFFF"/>
                </a:solidFill>
              </a:rPr>
              <a:t>In the study, they write “The survey finds that, aside from voting, relatively few people take part in other forms of political and civic participation.” (Wike &amp; Castillo, 2018). </a:t>
            </a:r>
          </a:p>
          <a:p>
            <a:endParaRPr lang="en-US" sz="2000" dirty="0">
              <a:solidFill>
                <a:srgbClr val="FFFFFF"/>
              </a:solidFill>
            </a:endParaRPr>
          </a:p>
        </p:txBody>
      </p:sp>
    </p:spTree>
    <p:extLst>
      <p:ext uri="{BB962C8B-B14F-4D97-AF65-F5344CB8AC3E}">
        <p14:creationId xmlns:p14="http://schemas.microsoft.com/office/powerpoint/2010/main" val="2267752097"/>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67B5B4-3A24-436E-B663-1B2EBFF8A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87FDF89-C993-41F4-A1B8-DBAFF1600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64E585EA-75FD-4025-8270-F66A58A15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rgbClr val="000000">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437D924-99EC-8944-AAB3-78C8FB7AE696}"/>
              </a:ext>
            </a:extLst>
          </p:cNvPr>
          <p:cNvSpPr>
            <a:spLocks noGrp="1"/>
          </p:cNvSpPr>
          <p:nvPr>
            <p:ph type="title"/>
          </p:nvPr>
        </p:nvSpPr>
        <p:spPr>
          <a:xfrm>
            <a:off x="833002" y="365125"/>
            <a:ext cx="10520702" cy="1325563"/>
          </a:xfrm>
        </p:spPr>
        <p:txBody>
          <a:bodyPr>
            <a:normAutofit/>
          </a:bodyPr>
          <a:lstStyle/>
          <a:p>
            <a:r>
              <a:rPr lang="en-US">
                <a:solidFill>
                  <a:srgbClr val="FFFFFF"/>
                </a:solidFill>
              </a:rPr>
              <a:t>US voter turnout – A global comparison</a:t>
            </a:r>
          </a:p>
        </p:txBody>
      </p:sp>
      <p:sp>
        <p:nvSpPr>
          <p:cNvPr id="3" name="Content Placeholder 2">
            <a:extLst>
              <a:ext uri="{FF2B5EF4-FFF2-40B4-BE49-F238E27FC236}">
                <a16:creationId xmlns:a16="http://schemas.microsoft.com/office/drawing/2014/main" id="{5B14F020-5D8B-6D47-83A5-9EE82D460EFC}"/>
              </a:ext>
            </a:extLst>
          </p:cNvPr>
          <p:cNvSpPr>
            <a:spLocks noGrp="1"/>
          </p:cNvSpPr>
          <p:nvPr>
            <p:ph idx="1"/>
          </p:nvPr>
        </p:nvSpPr>
        <p:spPr>
          <a:xfrm>
            <a:off x="838201" y="2022601"/>
            <a:ext cx="10515598" cy="4154361"/>
          </a:xfrm>
        </p:spPr>
        <p:txBody>
          <a:bodyPr>
            <a:normAutofit/>
          </a:bodyPr>
          <a:lstStyle/>
          <a:p>
            <a:r>
              <a:rPr lang="en-US" sz="2000" dirty="0">
                <a:solidFill>
                  <a:srgbClr val="FFFFFF"/>
                </a:solidFill>
              </a:rPr>
              <a:t>Looking at the most recent nationwide election in each OECD nation, the U.S. places 30th out of 35 nations for which data is available.” Countries with the top voter turnouts are Turkey, reporting 89% voter turnout and Sweden with an 82% voter turnout. (</a:t>
            </a:r>
            <a:r>
              <a:rPr lang="en-US" sz="2000" dirty="0" err="1">
                <a:solidFill>
                  <a:srgbClr val="FFFFFF"/>
                </a:solidFill>
              </a:rPr>
              <a:t>Desilver</a:t>
            </a:r>
            <a:r>
              <a:rPr lang="en-US" sz="2000" dirty="0">
                <a:solidFill>
                  <a:srgbClr val="FFFFFF"/>
                </a:solidFill>
              </a:rPr>
              <a:t>, 2020).</a:t>
            </a:r>
          </a:p>
          <a:p>
            <a:endParaRPr lang="en-US" sz="2000" dirty="0">
              <a:solidFill>
                <a:srgbClr val="FFFFFF"/>
              </a:solidFill>
            </a:endParaRPr>
          </a:p>
          <a:p>
            <a:r>
              <a:rPr lang="en-US" sz="2000" dirty="0">
                <a:solidFill>
                  <a:srgbClr val="FFFFFF"/>
                </a:solidFill>
              </a:rPr>
              <a:t>In the 2020 US election 66.2% of the estimated eligible voters participated in the election. The turnout of the 2020 election ranks the US as 24th compared to other countries (</a:t>
            </a:r>
            <a:r>
              <a:rPr lang="en-US" sz="2000" dirty="0" err="1">
                <a:solidFill>
                  <a:srgbClr val="FFFFFF"/>
                </a:solidFill>
              </a:rPr>
              <a:t>Desilver</a:t>
            </a:r>
            <a:r>
              <a:rPr lang="en-US" sz="2000" dirty="0">
                <a:solidFill>
                  <a:srgbClr val="FFFFFF"/>
                </a:solidFill>
              </a:rPr>
              <a:t>, 2021). </a:t>
            </a:r>
          </a:p>
          <a:p>
            <a:endParaRPr lang="en-US" sz="2000" dirty="0">
              <a:solidFill>
                <a:srgbClr val="FFFFFF"/>
              </a:solidFill>
            </a:endParaRPr>
          </a:p>
        </p:txBody>
      </p:sp>
    </p:spTree>
    <p:extLst>
      <p:ext uri="{BB962C8B-B14F-4D97-AF65-F5344CB8AC3E}">
        <p14:creationId xmlns:p14="http://schemas.microsoft.com/office/powerpoint/2010/main" val="62450453"/>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426</TotalTime>
  <Words>2340</Words>
  <Application>Microsoft Macintosh PowerPoint</Application>
  <PresentationFormat>Widescreen</PresentationFormat>
  <Paragraphs>127</Paragraphs>
  <Slides>28</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Avenir Next LT Pro</vt:lpstr>
      <vt:lpstr>Calibri</vt:lpstr>
      <vt:lpstr>Calibri Light</vt:lpstr>
      <vt:lpstr>Office Theme</vt:lpstr>
      <vt:lpstr>Income, Colleges, Universities, and Political Engagement </vt:lpstr>
      <vt:lpstr>What connections are there, if any between Universities in the United States to data measuring political activity?</vt:lpstr>
      <vt:lpstr>How is political engagement defined? </vt:lpstr>
      <vt:lpstr>What relationship do Universities have to political engagement? </vt:lpstr>
      <vt:lpstr>Data published by College Board shows that for the 2016 election voter activity data, the percentage of voter activity in groups 18 to 24 with no high school diploma was 20 percent; this is much lower than those the same age with a bachelor’s degree.  If the age of voters remains constant, voters in the same age group who had a bachelor’s degree had 60 percent voter activity, with education as the only difference (College Board, 2020)  </vt:lpstr>
      <vt:lpstr>Where are the top Universities in the world located? </vt:lpstr>
      <vt:lpstr>States ordered by highest population with a bachelors degree </vt:lpstr>
      <vt:lpstr>In a study published by the Pew Research Center titled Many Around the World Are Disengaged From Politics, researchers surveyed 14,875 citizens across 14 nations</vt:lpstr>
      <vt:lpstr>US voter turnout – A global comparison</vt:lpstr>
      <vt:lpstr>States with highest and lowest voter turnout  States with highest and lowest percentage of population with bachelors degrees </vt:lpstr>
      <vt:lpstr>Voters and Education</vt:lpstr>
      <vt:lpstr>States with lowest voter turnout and education statistics </vt:lpstr>
      <vt:lpstr>States with highest voter turnout and education </vt:lpstr>
      <vt:lpstr>PowerPoint Presentation</vt:lpstr>
      <vt:lpstr>Maps that show income, party that won an in 2020 election, map of Universities</vt:lpstr>
      <vt:lpstr>PowerPoint Presentation</vt:lpstr>
      <vt:lpstr>PowerPoint Presentation</vt:lpstr>
      <vt:lpstr>Why did Minnesota have the highest voter turnout? </vt:lpstr>
      <vt:lpstr>PowerPoint Presentation</vt:lpstr>
      <vt:lpstr>Minnesota (cont.)</vt:lpstr>
      <vt:lpstr>Population Density</vt:lpstr>
      <vt:lpstr>PowerPoint Presentation</vt:lpstr>
      <vt:lpstr>Conclusions</vt:lpstr>
      <vt:lpstr>Remaining questions and limitations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Oommen, Devin</dc:creator>
  <cp:lastModifiedBy>Oommen, Devin</cp:lastModifiedBy>
  <cp:revision>1</cp:revision>
  <dcterms:created xsi:type="dcterms:W3CDTF">2021-05-11T16:07:33Z</dcterms:created>
  <dcterms:modified xsi:type="dcterms:W3CDTF">2021-05-13T00:24:52Z</dcterms:modified>
</cp:coreProperties>
</file>