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3" r:id="rId3"/>
    <p:sldId id="258" r:id="rId4"/>
    <p:sldId id="262" r:id="rId5"/>
    <p:sldId id="264" r:id="rId6"/>
    <p:sldId id="266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052FB3A-F627-42B5-8FE0-CCC2CCB2B5E6}" v="1" dt="2022-02-26T16:48:36.44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CD9312-5DCF-4294-935F-5727D159D1B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46960D6-DE77-44DB-BB7E-A1564876A03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C1CD5E-5301-478D-810C-2DF56146B1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E5CA6C-4749-4AF2-B711-83E1882636D2}" type="datetimeFigureOut">
              <a:rPr lang="en-US" smtClean="0"/>
              <a:t>4/21/2022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7341A15-65FD-4E92-8D85-4AAED5EC3A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9E2D28-83BF-4B01-8D5A-CEDE902EDD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A78E38-7CA4-403A-A46C-8CF89DC8CE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29454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DA162F-550C-4D43-990F-F0BA7B5645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6DAEBD3-7143-496F-89DE-B625C9A0947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8615852-460E-4142-BA79-89A8F23837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E5CA6C-4749-4AF2-B711-83E1882636D2}" type="datetimeFigureOut">
              <a:rPr lang="en-US" smtClean="0"/>
              <a:t>4/21/2022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AB512D5-7D7B-442E-B8C9-16B5ED60DD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63815C6-DC51-4A60-B72B-646D22B29A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A78E38-7CA4-403A-A46C-8CF89DC8CE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4494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0327484-A7F9-439C-9495-17ADA5F988C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5532FFC-4145-4499-A095-AB7A7E5C497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104B1F4-13CA-4046-A79E-08E0CB5957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E5CA6C-4749-4AF2-B711-83E1882636D2}" type="datetimeFigureOut">
              <a:rPr lang="en-US" smtClean="0"/>
              <a:t>4/21/2022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23A8BC5-87F1-4868-9008-EB2B5AF77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C47A847-884B-4378-8B3C-2DECFFB6CF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A78E38-7CA4-403A-A46C-8CF89DC8CE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85120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F11DF6-EE4F-4DDE-A0BF-6F15A47D56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91D38F1-DA74-4A21-B4A2-11BBD90D674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C08344B-9042-4785-B703-01CF7E6B4E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E5CA6C-4749-4AF2-B711-83E1882636D2}" type="datetimeFigureOut">
              <a:rPr lang="en-US" smtClean="0"/>
              <a:t>4/21/2022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542DD7F-F6E1-411A-A99B-911F9D3025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34F3BF-C2C8-4338-8BBD-9CF8D198CA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A78E38-7CA4-403A-A46C-8CF89DC8CE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42172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77F0A1-455D-4968-906E-D8FBC1D173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9C2D84D-A8E7-41F8-B7FB-65F706A02F4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00A136C-FBD6-46E7-B78C-5F17BEA08D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E5CA6C-4749-4AF2-B711-83E1882636D2}" type="datetimeFigureOut">
              <a:rPr lang="en-US" smtClean="0"/>
              <a:t>4/21/2022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22B665-AB07-4266-9270-A81802F3BD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1BDDB5-3653-414D-A2AD-9A5FE572C9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A78E38-7CA4-403A-A46C-8CF89DC8CE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40943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7E8253-7799-4683-8058-853E9F11A2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D7A536-6D4E-4E68-92F5-370A1962ABC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F4A0D22-2BB0-48CD-99D3-0E2453AF27A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7E191DA-FF80-4F66-92B3-951E332CFD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E5CA6C-4749-4AF2-B711-83E1882636D2}" type="datetimeFigureOut">
              <a:rPr lang="en-US" smtClean="0"/>
              <a:t>4/21/2022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EE3DA89-6C76-417F-948E-87239B3D96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52AA7C6-34A8-4612-8574-78AB7A3F6E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A78E38-7CA4-403A-A46C-8CF89DC8CE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72395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3EA971-67B5-4993-A1F3-8066B38598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78ED47E-1E11-4CE5-830C-AD7B09CD526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D6BF64B-5BA6-47DD-824F-29BBC7C8DCD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1610449-8231-4D60-B115-701337F0CF5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FE3C564-A270-446C-B15F-55DF05BE884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071F774-0449-43B5-A9A6-E8E19CB0D6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E5CA6C-4749-4AF2-B711-83E1882636D2}" type="datetimeFigureOut">
              <a:rPr lang="en-US" smtClean="0"/>
              <a:t>4/21/2022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89DD8E0-7E67-4EF8-91AA-2EB7706E5E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D0ACABA-CFFF-4E93-A4B3-8642AEC16A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A78E38-7CA4-403A-A46C-8CF89DC8CE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65157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E9DAB8-735B-4E67-B9E5-540E823470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40F2954-D23B-4E3D-95D7-7E4CC6FAFD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E5CA6C-4749-4AF2-B711-83E1882636D2}" type="datetimeFigureOut">
              <a:rPr lang="en-US" smtClean="0"/>
              <a:t>4/21/2022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05357E4-2EC9-4D79-A504-8089913535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A3632FF-0E4A-4860-991F-AEE63E01C0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A78E38-7CA4-403A-A46C-8CF89DC8CE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90180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0EA58CE-7819-4D26-A345-D57547AE15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E5CA6C-4749-4AF2-B711-83E1882636D2}" type="datetimeFigureOut">
              <a:rPr lang="en-US" smtClean="0"/>
              <a:t>4/21/2022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89B6EA6-FF89-4A56-AD2C-6C964ECAD5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232B65F-244D-4494-9A28-362A3A40DB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A78E38-7CA4-403A-A46C-8CF89DC8CE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94280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63D47A-5FEE-465D-BDC7-8AF64553DE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72D9224-9322-49B0-BB06-7383EB5966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50C552A-4637-4874-B095-A1D9E94D0A8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54A963A-7A6F-4DBA-9E9A-A1FBEB2F5A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E5CA6C-4749-4AF2-B711-83E1882636D2}" type="datetimeFigureOut">
              <a:rPr lang="en-US" smtClean="0"/>
              <a:t>4/21/2022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94FE426-4903-4063-8793-342AB93A3F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E8EFACF-244D-40F5-9C8B-AE1E965AE6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A78E38-7CA4-403A-A46C-8CF89DC8CE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90275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746F68-7FF0-4CD3-9F75-8C4B0FAA0F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DDBA1BC-5E6F-4538-8A98-3FD3D077311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706C609-2413-496B-BCC8-A1E67509A46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9B61ADB-6673-47B1-BAD7-16EDADCE16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E5CA6C-4749-4AF2-B711-83E1882636D2}" type="datetimeFigureOut">
              <a:rPr lang="en-US" smtClean="0"/>
              <a:t>4/21/2022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36BF246-3975-4B2C-A7E0-E2C3272319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04D6C59-90A1-488E-BEE8-C4FDA93E99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A78E38-7CA4-403A-A46C-8CF89DC8CE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67598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C24651B-C39C-4CC9-A41E-9A79520875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99AE635-93EC-4491-9808-54A83FE01E9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D5205D7-3E09-42E7-9AD0-A48F504F31A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E5CA6C-4749-4AF2-B711-83E1882636D2}" type="datetimeFigureOut">
              <a:rPr lang="en-US" smtClean="0"/>
              <a:t>4/21/2022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578169-E70C-45B0-9BC6-CE32B979D0E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15414C6-5181-4524-8D0F-4C58AA2E92C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A78E38-7CA4-403A-A46C-8CF89DC8CE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17307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BD9F1D-E5FD-4EE7-A7AD-E703AE30449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235200"/>
            <a:ext cx="9144000" cy="2387600"/>
          </a:xfrm>
        </p:spPr>
        <p:txBody>
          <a:bodyPr/>
          <a:lstStyle/>
          <a:p>
            <a:r>
              <a:rPr lang="en-US" dirty="0"/>
              <a:t>Ensuring Abortion Rights for Womxn</a:t>
            </a:r>
            <a:r>
              <a:rPr lang="en-US" sz="2400" dirty="0"/>
              <a:t>*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4BC1F48-B6D8-4A33-8BA7-F35332ADAFC3}"/>
              </a:ext>
            </a:extLst>
          </p:cNvPr>
          <p:cNvSpPr txBox="1"/>
          <p:nvPr/>
        </p:nvSpPr>
        <p:spPr>
          <a:xfrm>
            <a:off x="1053548" y="5393924"/>
            <a:ext cx="1035657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*Over the course of this presentation, I will be advocating for safe abortions for all people, not just women. Many people who have uteruses don’t identify as a woman. The term “womxn” was coined to be </a:t>
            </a:r>
            <a:r>
              <a:rPr lang="en-US" sz="180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more inclusive. </a:t>
            </a:r>
            <a:r>
              <a:rPr lang="en-US" sz="18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 will also be using they/them pronouns throughout this presentation as it is more universal. 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36794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Women&amp;#39;s Health Protection Act - Center for Reproductive Rights">
            <a:extLst>
              <a:ext uri="{FF2B5EF4-FFF2-40B4-BE49-F238E27FC236}">
                <a16:creationId xmlns:a16="http://schemas.microsoft.com/office/drawing/2014/main" id="{1002A07D-0C03-4812-94ED-8E84794A9B19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611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6C7E9CE-DF85-4481-AB51-CD404CFA46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0515600" cy="1325563"/>
          </a:xfrm>
        </p:spPr>
        <p:txBody>
          <a:bodyPr anchor="t">
            <a:normAutofit/>
          </a:bodyPr>
          <a:lstStyle/>
          <a:p>
            <a:r>
              <a:rPr lang="en-US" sz="2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The Women’s Health Protection Act</a:t>
            </a:r>
          </a:p>
        </p:txBody>
      </p:sp>
    </p:spTree>
    <p:extLst>
      <p:ext uri="{BB962C8B-B14F-4D97-AF65-F5344CB8AC3E}">
        <p14:creationId xmlns:p14="http://schemas.microsoft.com/office/powerpoint/2010/main" val="5624106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179E45-222D-4A21-8C82-8E9E0E831F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87156"/>
            <a:ext cx="10515600" cy="1325563"/>
          </a:xfrm>
        </p:spPr>
        <p:txBody>
          <a:bodyPr>
            <a:normAutofit/>
          </a:bodyPr>
          <a:lstStyle/>
          <a:p>
            <a:r>
              <a:rPr lang="en-US" sz="6600" dirty="0"/>
              <a:t>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418A8A6-4B09-4237-BD8A-866FFD01CF8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9591" y="787156"/>
            <a:ext cx="8792818" cy="5519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28604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0FB1F8-7C15-4C96-8615-AF04394E22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4500" y="294999"/>
            <a:ext cx="3932237" cy="692426"/>
          </a:xfrm>
        </p:spPr>
        <p:txBody>
          <a:bodyPr/>
          <a:lstStyle/>
          <a:p>
            <a:r>
              <a:rPr lang="en-US" dirty="0"/>
              <a:t>America v. Gilead</a:t>
            </a:r>
          </a:p>
        </p:txBody>
      </p:sp>
      <p:pic>
        <p:nvPicPr>
          <p:cNvPr id="1026" name="Picture 2" descr="Shop The Handmaid&amp;#39;s Tale online cheap sale">
            <a:extLst>
              <a:ext uri="{FF2B5EF4-FFF2-40B4-BE49-F238E27FC236}">
                <a16:creationId xmlns:a16="http://schemas.microsoft.com/office/drawing/2014/main" id="{FEBB6874-524E-458B-8873-45933CB2DFF9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9187" y="1424747"/>
            <a:ext cx="4873625" cy="4873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582716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95266763-7C45-430B-AFD1-60A6FF9AD8B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1442" y="0"/>
            <a:ext cx="1088911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06069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A08380E-CB36-4879-B2A8-9A8A6CE2BAEC}"/>
              </a:ext>
            </a:extLst>
          </p:cNvPr>
          <p:cNvSpPr txBox="1"/>
          <p:nvPr/>
        </p:nvSpPr>
        <p:spPr>
          <a:xfrm>
            <a:off x="265043" y="685566"/>
            <a:ext cx="10853530" cy="6730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457200" algn="ctr">
              <a:lnSpc>
                <a:spcPct val="200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Work cited</a:t>
            </a:r>
          </a:p>
          <a:p>
            <a:pPr marL="0" marR="0" indent="457200">
              <a:lnSpc>
                <a:spcPct val="200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Atwood, Margaret. The Handmaid's Tale. Random House, 1986. </a:t>
            </a:r>
          </a:p>
          <a:p>
            <a:pPr marL="0" marR="0" indent="457200">
              <a:lnSpc>
                <a:spcPct val="200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Breborowicz, G H. “Limits of fetal viability and its enhancement.” Early pregnancy (Online) vol. 5,1 (2001): 49-50. https://pubmed.ncbi.nlm.nih.gov/11753511/</a:t>
            </a:r>
          </a:p>
          <a:p>
            <a:pPr marL="0" marR="0" indent="457200">
              <a:lnSpc>
                <a:spcPct val="200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Donegan, </a:t>
            </a:r>
            <a:r>
              <a:rPr lang="en-US" sz="1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Moria</a:t>
            </a:r>
            <a:r>
              <a:rPr lang="en-US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“The Texas Abortion Ban Is a Performance of Misogyny. But It Might Get Worse.” The Guardian, Guardian News and Media, 23 May 2021, https://www.theguardian.com/commentisfree/2021/may/23/the-texas-abortion-ban-is-a-performance-of-misogyny-but-it-might-get-worse. </a:t>
            </a:r>
          </a:p>
          <a:p>
            <a:pPr marL="0" marR="0" indent="457200">
              <a:lnSpc>
                <a:spcPct val="200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“Fetal Heart May Develop Later in Pregnancy Than Thought.” Medicine Net, 21 Feb. 2013, www.medicinenet.com/script/main/art.asp?articlekey=167987.</a:t>
            </a:r>
          </a:p>
          <a:p>
            <a:pPr marL="0" marR="0" indent="457200">
              <a:lnSpc>
                <a:spcPct val="200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Matthews, Susan. “While Hearing the Case That Could Overturn Roe, Amy Coney Barrett Suggests Adoption Could Obviate the Need for Abortion Anyway.” Slate Magazine, Slate, 1 Dec. 2021, https://slate.com/news-and-politics/2021/12/amy-coney-barrett-abortion-adoption-comments.html. </a:t>
            </a:r>
          </a:p>
          <a:p>
            <a:pPr marL="0" marR="0" indent="457200">
              <a:lnSpc>
                <a:spcPct val="200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“Roe v. Wade (1973).” LII / Legal Information Institute, Cornell Law School, www.law.cornell.edu/wex/roe_v_wade_(1973). Accessed 15 Oct. 2021.</a:t>
            </a:r>
          </a:p>
          <a:p>
            <a:pPr marL="0" marR="0" indent="457200">
              <a:lnSpc>
                <a:spcPct val="200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"S.142 - 113th Congress (2013-2014): Hyde Amendment Codification Act." Congress.gov, Library of Congress, 24 January 2013, https://www.congress.gov/bill/113th-congress/senate-bill/142.</a:t>
            </a:r>
          </a:p>
          <a:p>
            <a:pPr marL="0" marR="0" indent="457200">
              <a:lnSpc>
                <a:spcPct val="200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“What Facts about Abortion Do I Need to Know?” Planned Parenthood, 2021, www.plannedparenthood.org/learn/abortion/considering-abortion/what-facts-about-abortion-do-i-need-know.</a:t>
            </a:r>
          </a:p>
          <a:p>
            <a:pPr marL="0" marR="0" indent="457200">
              <a:lnSpc>
                <a:spcPct val="200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Whitaker, Lucy, and Hilary Critchley. “Abnormal Uterine Bleeding.” Science Direct, 25 Nov. 2015, https://www.sciencedirect.com/science/article/pii/S1521693415002266. </a:t>
            </a:r>
          </a:p>
          <a:p>
            <a:pPr marL="0" marR="0" indent="457200">
              <a:lnSpc>
                <a:spcPct val="200000"/>
              </a:lnSpc>
              <a:spcBef>
                <a:spcPts val="0"/>
              </a:spcBef>
              <a:spcAft>
                <a:spcPts val="800"/>
              </a:spcAft>
            </a:pPr>
            <a:endParaRPr lang="en-US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57926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286</TotalTime>
  <Words>427</Words>
  <Application>Microsoft Office PowerPoint</Application>
  <PresentationFormat>Widescreen</PresentationFormat>
  <Paragraphs>15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Ensuring Abortion Rights for Womxn*</vt:lpstr>
      <vt:lpstr>The Women’s Health Protection Act</vt:lpstr>
      <vt:lpstr> </vt:lpstr>
      <vt:lpstr>America v. Gilead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Ensuring Abortion Rights for Womxn</dc:title>
  <dc:creator>M.J. Skellington</dc:creator>
  <cp:lastModifiedBy>M.J. Skellington</cp:lastModifiedBy>
  <cp:revision>2</cp:revision>
  <dcterms:created xsi:type="dcterms:W3CDTF">2021-12-05T17:16:48Z</dcterms:created>
  <dcterms:modified xsi:type="dcterms:W3CDTF">2022-04-21T19:38:39Z</dcterms:modified>
</cp:coreProperties>
</file>